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32D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3" autoAdjust="0"/>
    <p:restoredTop sz="93182" autoAdjust="0"/>
  </p:normalViewPr>
  <p:slideViewPr>
    <p:cSldViewPr snapToGrid="0">
      <p:cViewPr varScale="1">
        <p:scale>
          <a:sx n="71" d="100"/>
          <a:sy n="71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9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ED91-34F3-42DB-AE40-42FB1050069A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jpg"/><Relationship Id="rId7" Type="http://schemas.openxmlformats.org/officeDocument/2006/relationships/image" Target="../media/image72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3.png"/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12" Type="http://schemas.openxmlformats.org/officeDocument/2006/relationships/image" Target="../media/image1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1.jpg"/><Relationship Id="rId5" Type="http://schemas.openxmlformats.org/officeDocument/2006/relationships/image" Target="../media/image67.jpg"/><Relationship Id="rId10" Type="http://schemas.openxmlformats.org/officeDocument/2006/relationships/image" Target="../media/image80.png"/><Relationship Id="rId4" Type="http://schemas.openxmlformats.org/officeDocument/2006/relationships/image" Target="../media/image76.png"/><Relationship Id="rId9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85.png"/><Relationship Id="rId4" Type="http://schemas.openxmlformats.org/officeDocument/2006/relationships/image" Target="../media/image8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0.jpe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92.wmf"/><Relationship Id="rId3" Type="http://schemas.openxmlformats.org/officeDocument/2006/relationships/image" Target="../media/image93.jpg"/><Relationship Id="rId7" Type="http://schemas.openxmlformats.org/officeDocument/2006/relationships/image" Target="../media/image95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png"/><Relationship Id="rId11" Type="http://schemas.openxmlformats.org/officeDocument/2006/relationships/image" Target="../media/image99.jpg"/><Relationship Id="rId5" Type="http://schemas.openxmlformats.org/officeDocument/2006/relationships/image" Target="../media/image91.wmf"/><Relationship Id="rId10" Type="http://schemas.openxmlformats.org/officeDocument/2006/relationships/image" Target="../media/image9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0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jpeg"/><Relationship Id="rId3" Type="http://schemas.openxmlformats.org/officeDocument/2006/relationships/image" Target="../media/image103.jpg"/><Relationship Id="rId7" Type="http://schemas.openxmlformats.org/officeDocument/2006/relationships/image" Target="../media/image107.png"/><Relationship Id="rId12" Type="http://schemas.openxmlformats.org/officeDocument/2006/relationships/image" Target="../media/image112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11" Type="http://schemas.openxmlformats.org/officeDocument/2006/relationships/image" Target="../media/image111.jpg"/><Relationship Id="rId5" Type="http://schemas.openxmlformats.org/officeDocument/2006/relationships/image" Target="../media/image105.jpg"/><Relationship Id="rId10" Type="http://schemas.openxmlformats.org/officeDocument/2006/relationships/image" Target="../media/image110.jpg"/><Relationship Id="rId4" Type="http://schemas.openxmlformats.org/officeDocument/2006/relationships/image" Target="../media/image104.jpg"/><Relationship Id="rId9" Type="http://schemas.openxmlformats.org/officeDocument/2006/relationships/image" Target="../media/image10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3.png"/><Relationship Id="rId3" Type="http://schemas.openxmlformats.org/officeDocument/2006/relationships/image" Target="../media/image115.jpg"/><Relationship Id="rId7" Type="http://schemas.openxmlformats.org/officeDocument/2006/relationships/image" Target="../media/image119.jpg"/><Relationship Id="rId12" Type="http://schemas.openxmlformats.org/officeDocument/2006/relationships/image" Target="../media/image122.jpg"/><Relationship Id="rId17" Type="http://schemas.openxmlformats.org/officeDocument/2006/relationships/image" Target="../media/image127.png"/><Relationship Id="rId2" Type="http://schemas.openxmlformats.org/officeDocument/2006/relationships/image" Target="../media/image114.jpg"/><Relationship Id="rId16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11" Type="http://schemas.openxmlformats.org/officeDocument/2006/relationships/image" Target="../media/image52.jpg"/><Relationship Id="rId5" Type="http://schemas.openxmlformats.org/officeDocument/2006/relationships/image" Target="../media/image117.jpg"/><Relationship Id="rId15" Type="http://schemas.openxmlformats.org/officeDocument/2006/relationships/image" Target="../media/image125.jpg"/><Relationship Id="rId10" Type="http://schemas.openxmlformats.org/officeDocument/2006/relationships/image" Target="../media/image121.jpg"/><Relationship Id="rId4" Type="http://schemas.openxmlformats.org/officeDocument/2006/relationships/image" Target="../media/image116.jpg"/><Relationship Id="rId9" Type="http://schemas.openxmlformats.org/officeDocument/2006/relationships/image" Target="../media/image81.jpg"/><Relationship Id="rId14" Type="http://schemas.openxmlformats.org/officeDocument/2006/relationships/image" Target="../media/image12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12.jpg"/><Relationship Id="rId4" Type="http://schemas.openxmlformats.org/officeDocument/2006/relationships/image" Target="../media/image13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e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7" Type="http://schemas.openxmlformats.org/officeDocument/2006/relationships/image" Target="../media/image137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jpg"/><Relationship Id="rId4" Type="http://schemas.openxmlformats.org/officeDocument/2006/relationships/image" Target="../media/image13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jpg"/><Relationship Id="rId18" Type="http://schemas.openxmlformats.org/officeDocument/2006/relationships/image" Target="../media/image152.jpg"/><Relationship Id="rId3" Type="http://schemas.openxmlformats.org/officeDocument/2006/relationships/image" Target="../media/image139.jpg"/><Relationship Id="rId21" Type="http://schemas.openxmlformats.org/officeDocument/2006/relationships/image" Target="../media/image154.png"/><Relationship Id="rId7" Type="http://schemas.openxmlformats.org/officeDocument/2006/relationships/image" Target="../media/image141.png"/><Relationship Id="rId12" Type="http://schemas.openxmlformats.org/officeDocument/2006/relationships/image" Target="../media/image146.jpg"/><Relationship Id="rId17" Type="http://schemas.openxmlformats.org/officeDocument/2006/relationships/image" Target="../media/image151.jpg"/><Relationship Id="rId2" Type="http://schemas.openxmlformats.org/officeDocument/2006/relationships/image" Target="../media/image138.png"/><Relationship Id="rId16" Type="http://schemas.openxmlformats.org/officeDocument/2006/relationships/image" Target="../media/image150.jpg"/><Relationship Id="rId20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11" Type="http://schemas.openxmlformats.org/officeDocument/2006/relationships/image" Target="../media/image145.jpg"/><Relationship Id="rId5" Type="http://schemas.openxmlformats.org/officeDocument/2006/relationships/image" Target="../media/image140.jpeg"/><Relationship Id="rId15" Type="http://schemas.openxmlformats.org/officeDocument/2006/relationships/image" Target="../media/image149.jpg"/><Relationship Id="rId10" Type="http://schemas.openxmlformats.org/officeDocument/2006/relationships/image" Target="../media/image144.png"/><Relationship Id="rId19" Type="http://schemas.openxmlformats.org/officeDocument/2006/relationships/image" Target="../media/image52.jpg"/><Relationship Id="rId4" Type="http://schemas.openxmlformats.org/officeDocument/2006/relationships/image" Target="../media/image104.jpg"/><Relationship Id="rId9" Type="http://schemas.openxmlformats.org/officeDocument/2006/relationships/image" Target="../media/image143.png"/><Relationship Id="rId14" Type="http://schemas.openxmlformats.org/officeDocument/2006/relationships/image" Target="../media/image148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2.jpg"/><Relationship Id="rId7" Type="http://schemas.openxmlformats.org/officeDocument/2006/relationships/image" Target="../media/image2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10" Type="http://schemas.openxmlformats.org/officeDocument/2006/relationships/image" Target="../media/image28.png"/><Relationship Id="rId4" Type="http://schemas.openxmlformats.org/officeDocument/2006/relationships/image" Target="../media/image13.jp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jpg"/><Relationship Id="rId3" Type="http://schemas.openxmlformats.org/officeDocument/2006/relationships/image" Target="../media/image3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10" Type="http://schemas.openxmlformats.org/officeDocument/2006/relationships/image" Target="../media/image41.jpg"/><Relationship Id="rId4" Type="http://schemas.openxmlformats.org/officeDocument/2006/relationships/image" Target="../media/image35.jpeg"/><Relationship Id="rId9" Type="http://schemas.openxmlformats.org/officeDocument/2006/relationships/image" Target="../media/image40.png"/><Relationship Id="rId14" Type="http://schemas.openxmlformats.org/officeDocument/2006/relationships/image" Target="../media/image4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55.jpg"/><Relationship Id="rId18" Type="http://schemas.openxmlformats.org/officeDocument/2006/relationships/image" Target="../media/image60.jpg"/><Relationship Id="rId3" Type="http://schemas.openxmlformats.org/officeDocument/2006/relationships/image" Target="../media/image51.png"/><Relationship Id="rId21" Type="http://schemas.openxmlformats.org/officeDocument/2006/relationships/image" Target="../media/image63.jp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17" Type="http://schemas.openxmlformats.org/officeDocument/2006/relationships/image" Target="../media/image59.jpg"/><Relationship Id="rId2" Type="http://schemas.openxmlformats.org/officeDocument/2006/relationships/image" Target="../media/image50.png"/><Relationship Id="rId16" Type="http://schemas.openxmlformats.org/officeDocument/2006/relationships/image" Target="../media/image58.jp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17.png"/><Relationship Id="rId5" Type="http://schemas.openxmlformats.org/officeDocument/2006/relationships/image" Target="../media/image53.png"/><Relationship Id="rId15" Type="http://schemas.openxmlformats.org/officeDocument/2006/relationships/image" Target="../media/image57.jpg"/><Relationship Id="rId10" Type="http://schemas.openxmlformats.org/officeDocument/2006/relationships/image" Target="../media/image27.png"/><Relationship Id="rId19" Type="http://schemas.openxmlformats.org/officeDocument/2006/relationships/image" Target="../media/image61.jpg"/><Relationship Id="rId4" Type="http://schemas.openxmlformats.org/officeDocument/2006/relationships/image" Target="../media/image52.jpg"/><Relationship Id="rId9" Type="http://schemas.openxmlformats.org/officeDocument/2006/relationships/image" Target="../media/image26.jpg"/><Relationship Id="rId14" Type="http://schemas.openxmlformats.org/officeDocument/2006/relationships/image" Target="../media/image5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77" y="1864986"/>
            <a:ext cx="3057341" cy="1724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6031" y="3656708"/>
            <a:ext cx="205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 to 'vicious cycle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20877" y="3870887"/>
            <a:ext cx="4362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Israel and the Occupied Palestinian Territory.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42930" y="4467899"/>
            <a:ext cx="3100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https://supreme.court.gov.il/sites/en/Pages/home.aspx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03404" y="4802469"/>
            <a:ext cx="2472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https://www.interpol.int/en/Who-we-are/Member-countries/Asia-South-Pacific/PALESTINE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63" y="4472672"/>
            <a:ext cx="402733" cy="22553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609859" y="4472672"/>
            <a:ext cx="734096" cy="22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0" y="4472672"/>
            <a:ext cx="1519707" cy="3311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9859" y="4480843"/>
            <a:ext cx="734096" cy="32297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630818" y="448555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46303" y="5432944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Kim </a:t>
            </a:r>
            <a:r>
              <a:rPr lang="en-US" sz="800" strike="sngStrike" dirty="0" err="1"/>
              <a:t>kardashin</a:t>
            </a:r>
            <a:r>
              <a:rPr lang="en-US" sz="800" dirty="0"/>
              <a:t>, FBI:WMD:BLACK</a:t>
            </a:r>
          </a:p>
          <a:p>
            <a:r>
              <a:rPr lang="en-US" sz="800" dirty="0"/>
              <a:t>	         FBI:WMD:PINK</a:t>
            </a:r>
          </a:p>
          <a:p>
            <a:r>
              <a:rPr lang="en-US" sz="800" dirty="0"/>
              <a:t>2014</a:t>
            </a:r>
          </a:p>
          <a:p>
            <a:r>
              <a:rPr lang="en-US" sz="800" dirty="0"/>
              <a:t>2019 </a:t>
            </a:r>
            <a:r>
              <a:rPr lang="en-US" sz="800" strike="sngStrike" dirty="0"/>
              <a:t>make a game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482079" y="4171737"/>
            <a:ext cx="5227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LIBARY FORT </a:t>
            </a:r>
            <a:r>
              <a:rPr lang="en-US" dirty="0" err="1"/>
              <a:t>WORTH.nonPoliceCfg</a:t>
            </a:r>
            <a:r>
              <a:rPr lang="en-US" dirty="0"/>
              <a:t>(</a:t>
            </a:r>
            <a:r>
              <a:rPr lang="en-US" dirty="0" err="1"/>
              <a:t>federl</a:t>
            </a:r>
            <a:r>
              <a:rPr lang="en-US" dirty="0"/>
              <a:t> court Israel)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865916" y="6265523"/>
            <a:ext cx="4837521" cy="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be 74"/>
          <p:cNvSpPr/>
          <p:nvPr/>
        </p:nvSpPr>
        <p:spPr>
          <a:xfrm>
            <a:off x="977104" y="5436131"/>
            <a:ext cx="1206260" cy="1373957"/>
          </a:xfrm>
          <a:prstGeom prst="cube">
            <a:avLst>
              <a:gd name="adj" fmla="val 1005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nip and Round Single Corner Rectangle 75"/>
          <p:cNvSpPr/>
          <p:nvPr/>
        </p:nvSpPr>
        <p:spPr>
          <a:xfrm flipV="1">
            <a:off x="1065425" y="5689636"/>
            <a:ext cx="1004552" cy="511381"/>
          </a:xfrm>
          <a:prstGeom prst="snipRoundRect">
            <a:avLst>
              <a:gd name="adj1" fmla="val 16667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60308" y="62252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Policy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368164" y="5766222"/>
            <a:ext cx="560681" cy="418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0" y="5374573"/>
            <a:ext cx="2906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6" y="5732280"/>
            <a:ext cx="289314" cy="896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685738" y="5044483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104" y="13779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429104" y="1742627"/>
            <a:ext cx="4837521" cy="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7184" y="6477861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nonPoliceTV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29104" y="4208226"/>
            <a:ext cx="5135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3404" y="5229149"/>
            <a:ext cx="5270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54048" y="5323216"/>
            <a:ext cx="27815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</a:t>
            </a:r>
            <a:r>
              <a:rPr lang="en-US" sz="800" strike="sngStrike" dirty="0" err="1"/>
              <a:t>Apple.touch.AVABILITY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fifa,St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Franci</a:t>
            </a:r>
            <a:r>
              <a:rPr lang="en-US" sz="800" strike="sngStrike" dirty="0"/>
              <a:t> EA Sports)</a:t>
            </a:r>
          </a:p>
          <a:p>
            <a:r>
              <a:rPr lang="en-US" sz="800" strike="sngStrike" dirty="0"/>
              <a:t>Playing video games </a:t>
            </a:r>
            <a:r>
              <a:rPr lang="en-US" sz="800" strike="sngStrike" dirty="0" err="1"/>
              <a:t>wth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sabry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wating</a:t>
            </a:r>
            <a:r>
              <a:rPr lang="en-US" sz="800" strike="sngStrike" dirty="0"/>
              <a:t> for funding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  <a:p>
            <a:r>
              <a:rPr lang="en-US" sz="800" strike="sngStrike" dirty="0" err="1"/>
              <a:t>Assuemd</a:t>
            </a:r>
            <a:r>
              <a:rPr lang="en-US" sz="800" strike="sngStrike" dirty="0"/>
              <a:t>; ISLAM  (St. Francis)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320877" y="52651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65171" y="5924539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</a:t>
            </a:r>
            <a:r>
              <a:rPr lang="en-US" sz="800" strike="sngStrike" dirty="0"/>
              <a:t>we have </a:t>
            </a:r>
            <a:r>
              <a:rPr lang="en-US" sz="800" strike="sngStrike" dirty="0" err="1"/>
              <a:t>mtv</a:t>
            </a:r>
            <a:r>
              <a:rPr lang="en-US" sz="800" strike="sngStrike" dirty="0"/>
              <a:t>, not girlfriend Bradley(</a:t>
            </a:r>
            <a:r>
              <a:rPr lang="en-US" sz="800" strike="sngStrike" dirty="0" err="1"/>
              <a:t>californien</a:t>
            </a:r>
            <a:r>
              <a:rPr lang="en-US" sz="800" strike="sngStrike" dirty="0"/>
              <a:t>, middle east person age 18)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6429" y="5800109"/>
            <a:ext cx="44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JFK(INTENR PAYEMTN, </a:t>
            </a:r>
            <a:r>
              <a:rPr lang="en-US" dirty="0" err="1"/>
              <a:t>mtv</a:t>
            </a:r>
            <a:r>
              <a:rPr lang="en-US" dirty="0"/>
              <a:t> conference room)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0889" y="5968346"/>
            <a:ext cx="27975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1984 apple (</a:t>
            </a:r>
            <a:r>
              <a:rPr lang="en-US" sz="800" dirty="0" err="1"/>
              <a:t>mtv</a:t>
            </a:r>
            <a:r>
              <a:rPr lang="en-US" sz="800" dirty="0"/>
              <a:t> DEA(KOCHMENA </a:t>
            </a:r>
            <a:r>
              <a:rPr lang="en-US" sz="800" dirty="0" err="1"/>
              <a:t>steve</a:t>
            </a:r>
            <a:r>
              <a:rPr lang="en-US" sz="800" dirty="0"/>
              <a:t> and </a:t>
            </a:r>
            <a:r>
              <a:rPr lang="en-US" sz="800" dirty="0" err="1"/>
              <a:t>tim</a:t>
            </a:r>
            <a:r>
              <a:rPr lang="en-US" sz="800" dirty="0"/>
              <a:t>) </a:t>
            </a:r>
            <a:r>
              <a:rPr lang="en-US" sz="800" dirty="0" err="1"/>
              <a:t>nonPocliView</a:t>
            </a:r>
            <a:endParaRPr lang="en-US" sz="800" dirty="0"/>
          </a:p>
          <a:p>
            <a:r>
              <a:rPr lang="en-US" sz="800" dirty="0" err="1"/>
              <a:t>Mtv</a:t>
            </a:r>
            <a:r>
              <a:rPr lang="en-US" sz="800" dirty="0"/>
              <a:t>-mountain view, </a:t>
            </a:r>
            <a:r>
              <a:rPr lang="en-US" sz="800" dirty="0" err="1"/>
              <a:t>calfirnia</a:t>
            </a:r>
            <a:endParaRPr lang="en-US" sz="800" dirty="0"/>
          </a:p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422122" y="5239112"/>
            <a:ext cx="545142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77957" y="4206961"/>
            <a:ext cx="545142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791209" y="1361572"/>
            <a:ext cx="1400791" cy="5034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335" y="1468192"/>
            <a:ext cx="104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Software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254" y="1777989"/>
            <a:ext cx="3426850" cy="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3024" y="6322087"/>
            <a:ext cx="5143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Vote(Wait)</a:t>
            </a:r>
          </a:p>
          <a:p>
            <a:r>
              <a:rPr lang="en-US" dirty="0"/>
              <a:t>Whitehouse.gov, </a:t>
            </a:r>
            <a:r>
              <a:rPr lang="en-US" dirty="0" err="1"/>
              <a:t>Califrnoa</a:t>
            </a:r>
            <a:r>
              <a:rPr lang="en-US" dirty="0"/>
              <a:t> Congress, </a:t>
            </a:r>
            <a:r>
              <a:rPr lang="en-US" dirty="0" err="1"/>
              <a:t>Tarrent</a:t>
            </a:r>
            <a:r>
              <a:rPr lang="en-US" dirty="0"/>
              <a:t> Country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47439" y="6389953"/>
            <a:ext cx="444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https://english.mod.gov.il/Pages/default.aspx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06944" y="6205287"/>
            <a:ext cx="5740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https://m.knesset.gov.il/en/about/pages/knessetwork.aspx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94" y="5798234"/>
            <a:ext cx="782075" cy="47521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706069" y="5986688"/>
            <a:ext cx="2608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Vote(Wait) – Attack bomb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130" y="4638246"/>
            <a:ext cx="1435985" cy="109524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651553" y="3939728"/>
            <a:ext cx="4598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https://embassies.gov.il/un/Pages/default.aspx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226283" y="2888713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Ambassador Gilad </a:t>
            </a:r>
            <a:r>
              <a:rPr lang="en-US" dirty="0" err="1">
                <a:solidFill>
                  <a:srgbClr val="404040"/>
                </a:solidFill>
                <a:latin typeface="Arial" panose="020B0604020202020204" pitchFamily="34" charset="0"/>
              </a:rPr>
              <a:t>Erdan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619" y="3182447"/>
            <a:ext cx="1297180" cy="8150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7" y="2176633"/>
            <a:ext cx="2246100" cy="83188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25873" y="1853047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UN Regulatory Framework Policy Portal</a:t>
            </a:r>
            <a:endParaRPr lang="en-US" b="0" i="0" dirty="0">
              <a:solidFill>
                <a:srgbClr val="4D4D4D"/>
              </a:solidFill>
              <a:effectLst/>
              <a:latin typeface="Roboto Condense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75333" y="1650458"/>
            <a:ext cx="48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/>
              </a:rPr>
              <a:t>GA’s Resolutions on Question of Palestine</a:t>
            </a:r>
            <a:endParaRPr lang="en-US" b="1" i="0" dirty="0">
              <a:effectLst/>
              <a:latin typeface="Roboto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053" y="2552918"/>
            <a:ext cx="1443062" cy="91120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121298" y="222778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Policy </a:t>
            </a:r>
            <a:endParaRPr lang="en-US" dirty="0"/>
          </a:p>
        </p:txBody>
      </p:sp>
      <p:sp>
        <p:nvSpPr>
          <p:cNvPr id="78" name="Oval 77"/>
          <p:cNvSpPr/>
          <p:nvPr/>
        </p:nvSpPr>
        <p:spPr>
          <a:xfrm flipH="1">
            <a:off x="1456398" y="5881020"/>
            <a:ext cx="178990" cy="10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9" name="Oval 78"/>
          <p:cNvSpPr/>
          <p:nvPr/>
        </p:nvSpPr>
        <p:spPr>
          <a:xfrm flipH="1">
            <a:off x="1475096" y="5978787"/>
            <a:ext cx="166032" cy="86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80" idx="2"/>
            <a:endCxn id="80" idx="0"/>
          </p:cNvCxnSpPr>
          <p:nvPr/>
        </p:nvCxnSpPr>
        <p:spPr>
          <a:xfrm flipV="1">
            <a:off x="1368164" y="5766222"/>
            <a:ext cx="280341" cy="20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5" y="1952322"/>
            <a:ext cx="2276190" cy="21333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067" y="6267621"/>
            <a:ext cx="629266" cy="44465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356702" y="2590570"/>
            <a:ext cx="620204" cy="17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2" y="2236073"/>
            <a:ext cx="1165753" cy="3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2227262"/>
            <a:ext cx="5843588" cy="38886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156" y="1547445"/>
            <a:ext cx="55548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Jason, Foster City, 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43000" y="2489200"/>
            <a:ext cx="2473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2023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46" y="4171583"/>
            <a:ext cx="1876425" cy="24384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584500" y="3868376"/>
            <a:ext cx="713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Jason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388600" y="1336430"/>
            <a:ext cx="1803400" cy="7209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921500" y="1962943"/>
            <a:ext cx="165100" cy="227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593473" y="2227262"/>
            <a:ext cx="6036427" cy="388864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565900" y="2192285"/>
            <a:ext cx="2044700" cy="4246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90645" y="3677176"/>
            <a:ext cx="3112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Fort </a:t>
            </a:r>
            <a:r>
              <a:rPr lang="en-US" dirty="0" err="1"/>
              <a:t>Worth,NYSE</a:t>
            </a:r>
            <a:r>
              <a:rPr lang="en-US" dirty="0"/>
              <a:t> </a:t>
            </a:r>
            <a:r>
              <a:rPr lang="en-US" strike="sngStrike" dirty="0" err="1"/>
              <a:t>Nygen</a:t>
            </a:r>
            <a:r>
              <a:rPr lang="en-US" strike="sngStrike" dirty="0"/>
              <a:t>(l)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76696" y="3522036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Security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0725" y="2192285"/>
            <a:ext cx="2517775" cy="167609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220" y="4614601"/>
            <a:ext cx="3546242" cy="197929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 flipV="1">
            <a:off x="7243866" y="3861842"/>
            <a:ext cx="774700" cy="583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137" y="5422900"/>
            <a:ext cx="1016000" cy="10160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0388600" y="5092700"/>
            <a:ext cx="1581729" cy="151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05137" y="5422900"/>
            <a:ext cx="1086825" cy="102703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44186" y="5845675"/>
            <a:ext cx="623976" cy="76430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11179464" y="5845675"/>
            <a:ext cx="949036" cy="92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1357235" y="5845675"/>
            <a:ext cx="705077" cy="84386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1293735" y="5524500"/>
            <a:ext cx="816939" cy="1326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036300" y="5181600"/>
            <a:ext cx="784837" cy="1125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607" y="270525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18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46" y="3391416"/>
            <a:ext cx="908149" cy="10471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3738233"/>
            <a:ext cx="1474787" cy="981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3695700" y="3738233"/>
            <a:ext cx="2151674" cy="85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loud 11"/>
          <p:cNvSpPr/>
          <p:nvPr/>
        </p:nvSpPr>
        <p:spPr>
          <a:xfrm>
            <a:off x="4584700" y="2921000"/>
            <a:ext cx="800100" cy="5715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loud 12"/>
          <p:cNvSpPr/>
          <p:nvPr/>
        </p:nvSpPr>
        <p:spPr>
          <a:xfrm>
            <a:off x="4984750" y="2756651"/>
            <a:ext cx="444500" cy="32869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loud 13"/>
          <p:cNvSpPr/>
          <p:nvPr/>
        </p:nvSpPr>
        <p:spPr>
          <a:xfrm>
            <a:off x="5944576" y="2921000"/>
            <a:ext cx="800100" cy="5715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/>
          <p:cNvSpPr/>
          <p:nvPr/>
        </p:nvSpPr>
        <p:spPr>
          <a:xfrm>
            <a:off x="6344626" y="2756651"/>
            <a:ext cx="444500" cy="32869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711" y="1455690"/>
            <a:ext cx="1815663" cy="102058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363200" y="2808165"/>
            <a:ext cx="1828800" cy="797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89307" y="3206750"/>
            <a:ext cx="15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Story of </a:t>
            </a:r>
            <a:r>
              <a:rPr lang="en-US" strike="sngStrike" dirty="0" err="1"/>
              <a:t>Jeuses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093676" y="302208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Cloning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876" y="5257800"/>
            <a:ext cx="1079569" cy="7184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107" y="5257800"/>
            <a:ext cx="1079569" cy="7184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015" y="5257800"/>
            <a:ext cx="1079569" cy="7184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4351" y="4719637"/>
            <a:ext cx="2009775" cy="48059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719637"/>
            <a:ext cx="2009775" cy="48059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538" y="4754057"/>
            <a:ext cx="2009775" cy="48059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886700" y="6070600"/>
            <a:ext cx="275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0.A.D he has peter it will be </a:t>
            </a:r>
            <a:r>
              <a:rPr lang="en-US" dirty="0" err="1"/>
              <a:t>electornic</a:t>
            </a:r>
            <a:r>
              <a:rPr lang="en-US" dirty="0"/>
              <a:t> with Benjamin.</a:t>
            </a:r>
          </a:p>
        </p:txBody>
      </p:sp>
      <p:cxnSp>
        <p:nvCxnSpPr>
          <p:cNvPr id="28" name="Straight Connector 27"/>
          <p:cNvCxnSpPr>
            <a:endCxn id="23" idx="2"/>
          </p:cNvCxnSpPr>
          <p:nvPr/>
        </p:nvCxnSpPr>
        <p:spPr>
          <a:xfrm flipV="1">
            <a:off x="7646445" y="5200235"/>
            <a:ext cx="1502794" cy="102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199214" y="5257800"/>
            <a:ext cx="1687486" cy="71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584700" y="5397500"/>
            <a:ext cx="1568384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loud 32"/>
          <p:cNvSpPr/>
          <p:nvPr/>
        </p:nvSpPr>
        <p:spPr>
          <a:xfrm>
            <a:off x="7731613" y="2970719"/>
            <a:ext cx="800100" cy="5715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/>
          <p:cNvSpPr/>
          <p:nvPr/>
        </p:nvSpPr>
        <p:spPr>
          <a:xfrm>
            <a:off x="8131663" y="2806370"/>
            <a:ext cx="444500" cy="32869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7201876" y="2476272"/>
            <a:ext cx="2198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2001 </a:t>
            </a:r>
            <a:r>
              <a:rPr lang="en-US" sz="800" dirty="0" err="1"/>
              <a:t>cloing</a:t>
            </a:r>
            <a:r>
              <a:rPr lang="en-US" sz="800" dirty="0"/>
              <a:t>, question; max-plank;!</a:t>
            </a:r>
            <a:r>
              <a:rPr lang="en-US" sz="800" dirty="0" err="1"/>
              <a:t>englsi</a:t>
            </a:r>
            <a:r>
              <a:rPr lang="en-US" sz="800" dirty="0"/>
              <a:t>/</a:t>
            </a:r>
            <a:r>
              <a:rPr lang="en-US" sz="800" dirty="0" err="1"/>
              <a:t>deutch</a:t>
            </a:r>
            <a:endParaRPr lang="en-US" sz="800" dirty="0"/>
          </a:p>
        </p:txBody>
      </p:sp>
      <p:sp>
        <p:nvSpPr>
          <p:cNvPr id="36" name="Rectangle 35"/>
          <p:cNvSpPr/>
          <p:nvPr/>
        </p:nvSpPr>
        <p:spPr>
          <a:xfrm>
            <a:off x="10363200" y="1995780"/>
            <a:ext cx="1828800" cy="7135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DNAILE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154126" y="2663846"/>
            <a:ext cx="1810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MAINSTET(HOMCE:FACOTRY WORKER)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7425337" y="2572416"/>
            <a:ext cx="2112531" cy="79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156746" y="3492500"/>
            <a:ext cx="1154654" cy="946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16" y="2596364"/>
            <a:ext cx="1058496" cy="78980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952500" y="2583994"/>
            <a:ext cx="1498600" cy="146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031711" y="2651450"/>
            <a:ext cx="2535165" cy="734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16867" y="214095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Dolly</a:t>
            </a:r>
          </a:p>
        </p:txBody>
      </p:sp>
      <p:sp>
        <p:nvSpPr>
          <p:cNvPr id="51" name="Rectangle 50"/>
          <p:cNvSpPr/>
          <p:nvPr/>
        </p:nvSpPr>
        <p:spPr>
          <a:xfrm>
            <a:off x="4772257" y="5291165"/>
            <a:ext cx="1323743" cy="73792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589944" y="5311869"/>
            <a:ext cx="1323743" cy="73792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98655" y="5248038"/>
            <a:ext cx="1323743" cy="73792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709640" y="2621920"/>
            <a:ext cx="823220" cy="101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80" y="3703409"/>
            <a:ext cx="1474787" cy="98140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6032438" y="3589693"/>
            <a:ext cx="823220" cy="101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162810" y="129203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!cloning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2777" y="1497503"/>
            <a:ext cx="1579858" cy="890557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104205" y="3689764"/>
            <a:ext cx="1778572" cy="102278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783420" y="3689287"/>
            <a:ext cx="1778572" cy="102278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127762" y="3689288"/>
            <a:ext cx="1081550" cy="605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106366" y="2535747"/>
            <a:ext cx="1138308" cy="85041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16" y="5099904"/>
            <a:ext cx="876300" cy="8763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19981" y="5859682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Joseph[]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8482" y="5109571"/>
            <a:ext cx="1675218" cy="94823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61669" y="6070600"/>
            <a:ext cx="83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Gov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2" y="1476700"/>
            <a:ext cx="876300" cy="87630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88701" y="221553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A2458"/>
                </a:solidFill>
                <a:latin typeface="MercurySSm-Book-Pro_Web"/>
              </a:rPr>
              <a:t>November 22, 1963,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637064" y="2730124"/>
            <a:ext cx="1775513" cy="285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43080" y="2433314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JFK.!MLK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175735" y="2596364"/>
            <a:ext cx="889160" cy="488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2209312" y="5583689"/>
            <a:ext cx="447902" cy="17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733800" y="5474753"/>
            <a:ext cx="6286361" cy="115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363200" y="1336430"/>
            <a:ext cx="1828800" cy="269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81" name="Rectangle 80"/>
          <p:cNvSpPr/>
          <p:nvPr/>
        </p:nvSpPr>
        <p:spPr>
          <a:xfrm>
            <a:off x="10363200" y="1614628"/>
            <a:ext cx="1828800" cy="269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82" name="Rectangle 81"/>
          <p:cNvSpPr/>
          <p:nvPr/>
        </p:nvSpPr>
        <p:spPr>
          <a:xfrm>
            <a:off x="0" y="3057844"/>
            <a:ext cx="12178790" cy="546563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108146" y="3972881"/>
            <a:ext cx="7530961" cy="27761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accent6"/>
                </a:solidFill>
              </a:rPr>
              <a:t>0:48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650673" y="1803969"/>
            <a:ext cx="4968027" cy="15696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600" dirty="0"/>
              <a:t>FBI:WMD</a:t>
            </a:r>
          </a:p>
        </p:txBody>
      </p:sp>
      <p:sp>
        <p:nvSpPr>
          <p:cNvPr id="85" name="Rectangle 84"/>
          <p:cNvSpPr/>
          <p:nvPr/>
        </p:nvSpPr>
        <p:spPr>
          <a:xfrm>
            <a:off x="8915400" y="3576082"/>
            <a:ext cx="3276600" cy="8625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Petersson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4" y="3031834"/>
            <a:ext cx="3057341" cy="172497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05" y="1452133"/>
            <a:ext cx="2392819" cy="741085"/>
          </a:xfrm>
          <a:prstGeom prst="rect">
            <a:avLst/>
          </a:prstGeom>
        </p:spPr>
      </p:pic>
      <p:sp>
        <p:nvSpPr>
          <p:cNvPr id="89" name="Content Placeholder 88"/>
          <p:cNvSpPr>
            <a:spLocks noGrp="1"/>
          </p:cNvSpPr>
          <p:nvPr>
            <p:ph idx="1"/>
          </p:nvPr>
        </p:nvSpPr>
        <p:spPr>
          <a:xfrm>
            <a:off x="624977" y="3654438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61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47445"/>
            <a:ext cx="5368925" cy="30137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10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0" y="1649378"/>
            <a:ext cx="2359024" cy="16992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626" y="2370797"/>
            <a:ext cx="832126" cy="558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487626" y="1934344"/>
            <a:ext cx="832126" cy="1352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487627" y="2370798"/>
            <a:ext cx="832125" cy="55880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70283" y="1828800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0300" y="3746379"/>
            <a:ext cx="2359024" cy="16992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35700" y="3054316"/>
            <a:ext cx="69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Eval</a:t>
            </a:r>
            <a:r>
              <a:rPr lang="en-US" strike="sngStrike" dirty="0"/>
              <a:t>[]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4688" y="3348634"/>
            <a:ext cx="1285875" cy="117622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6438900" y="3054316"/>
            <a:ext cx="1600200" cy="191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747989" y="3326041"/>
            <a:ext cx="1291111" cy="132144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388600" y="1336430"/>
            <a:ext cx="1803400" cy="7209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ATOMCLOICK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155575" y="5664200"/>
            <a:ext cx="12036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0375" y="5749934"/>
            <a:ext cx="2697409" cy="9309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DOCS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308" y="5894210"/>
            <a:ext cx="3259820" cy="84076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033019" y="5822235"/>
            <a:ext cx="219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Jason, Foster City, CA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55900" y="6105039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Jesus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420100" y="6215426"/>
            <a:ext cx="1693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$130,000/y Visa</a:t>
            </a:r>
          </a:p>
          <a:p>
            <a:r>
              <a:rPr lang="en-US" sz="800" strike="sngStrike" dirty="0"/>
              <a:t>Tarek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750300" y="6105039"/>
            <a:ext cx="850900" cy="473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87626" y="6068713"/>
            <a:ext cx="2625566" cy="61220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27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938" y="2962366"/>
            <a:ext cx="3819044" cy="30916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9726" y="3096367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Hungry, Hungry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10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70801" y="3513359"/>
            <a:ext cx="11579225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37884" y="4585388"/>
            <a:ext cx="11579225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587656" y="2861024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Dr</a:t>
            </a:r>
            <a:r>
              <a:rPr lang="en-US" dirty="0"/>
              <a:t> !Rice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5575" y="2836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22369" y="2651990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  <a:r>
              <a:rPr lang="en-US" b="1" strike="sngStrike" dirty="0"/>
              <a:t>:KIT</a:t>
            </a:r>
          </a:p>
        </p:txBody>
      </p:sp>
      <p:sp>
        <p:nvSpPr>
          <p:cNvPr id="17" name="Cloud 16"/>
          <p:cNvSpPr/>
          <p:nvPr/>
        </p:nvSpPr>
        <p:spPr>
          <a:xfrm>
            <a:off x="3238732" y="2874005"/>
            <a:ext cx="800100" cy="5715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loud 17"/>
          <p:cNvSpPr/>
          <p:nvPr/>
        </p:nvSpPr>
        <p:spPr>
          <a:xfrm>
            <a:off x="3638782" y="2709656"/>
            <a:ext cx="444500" cy="32869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567" y="2874005"/>
            <a:ext cx="746542" cy="49679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929726" y="2651990"/>
            <a:ext cx="2298700" cy="718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158836" y="2624068"/>
            <a:ext cx="2069590" cy="83348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17" y="2580085"/>
            <a:ext cx="1492107" cy="8456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17" y="3556411"/>
            <a:ext cx="1548925" cy="87788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99" y="4653784"/>
            <a:ext cx="1548925" cy="87788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93" y="1399244"/>
            <a:ext cx="976407" cy="9764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56059" y="1536365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198100" y="2489200"/>
            <a:ext cx="1993900" cy="5137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ATOMCLOCIK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691" y="2388011"/>
            <a:ext cx="1548925" cy="87788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60375" y="5486816"/>
            <a:ext cx="11579225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1946" y="2362239"/>
            <a:ext cx="11579225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62855" y="6498425"/>
            <a:ext cx="11579225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469975" y="3035968"/>
            <a:ext cx="1479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Roth.ibm.damiler.apple.iwatch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10174210" y="3607504"/>
            <a:ext cx="1993900" cy="5137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ATOMCLOCIK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06971" y="4662941"/>
            <a:ext cx="1993900" cy="5137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ATOMCLOCIK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206971" y="5533207"/>
            <a:ext cx="1993900" cy="51372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ATOMCLOCIK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88853" y="2298016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PREA.§187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829568" y="4582727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PREA.§187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772353" y="3466275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PREA.§187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95774" y="354892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620" y="2416270"/>
            <a:ext cx="1516257" cy="1092193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0066241" y="2990134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!Rice</a:t>
            </a:r>
          </a:p>
        </p:txBody>
      </p:sp>
      <p:sp>
        <p:nvSpPr>
          <p:cNvPr id="50" name="Cube 49"/>
          <p:cNvSpPr/>
          <p:nvPr/>
        </p:nvSpPr>
        <p:spPr>
          <a:xfrm>
            <a:off x="8633391" y="2079743"/>
            <a:ext cx="744357" cy="2959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649" y="2059068"/>
            <a:ext cx="210518" cy="27356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756342" y="2116677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Jesus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699" y="5607990"/>
            <a:ext cx="1548925" cy="8778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77616" y="2834332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16689" y="242352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</a:t>
            </a:r>
            <a:r>
              <a:rPr lang="en-US" b="1" strike="sngStrike" dirty="0"/>
              <a:t>MAXPLANK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29568" y="5434522"/>
            <a:ext cx="121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PREA.§187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7145001" y="1812709"/>
            <a:ext cx="673989" cy="283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5791041" y="4825578"/>
            <a:ext cx="2540159" cy="1779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Isosceles Triangle 61"/>
          <p:cNvSpPr/>
          <p:nvPr/>
        </p:nvSpPr>
        <p:spPr>
          <a:xfrm>
            <a:off x="8420100" y="6299200"/>
            <a:ext cx="213291" cy="4699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338446" y="6211554"/>
            <a:ext cx="294946" cy="28687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683500" y="1730549"/>
            <a:ext cx="405254" cy="3491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591671" y="1905697"/>
            <a:ext cx="995985" cy="1533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6113381" y="1399244"/>
            <a:ext cx="770019" cy="4134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591671" y="1513120"/>
            <a:ext cx="283566" cy="27480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344626" y="1535655"/>
            <a:ext cx="247045" cy="159027"/>
          </a:xfrm>
          <a:prstGeom prst="rect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13381" y="1535655"/>
            <a:ext cx="231245" cy="277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791041" y="1399244"/>
            <a:ext cx="1219359" cy="5064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113381" y="1430445"/>
            <a:ext cx="838672" cy="45551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144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07975" y="1828800"/>
            <a:ext cx="93333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Romans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198132"/>
            <a:ext cx="3942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Esaw</a:t>
            </a:r>
            <a:r>
              <a:rPr lang="en-US" dirty="0"/>
              <a:t>/Mark Zuckerberg</a:t>
            </a:r>
          </a:p>
          <a:p>
            <a:r>
              <a:rPr lang="en-US" dirty="0"/>
              <a:t>	Shell </a:t>
            </a:r>
            <a:r>
              <a:rPr lang="en-US" dirty="0" err="1"/>
              <a:t>shript</a:t>
            </a:r>
            <a:r>
              <a:rPr lang="en-US" dirty="0"/>
              <a:t> support, </a:t>
            </a:r>
            <a:r>
              <a:rPr lang="en-US" dirty="0" err="1"/>
              <a:t>microsoft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9600" y="2311400"/>
            <a:ext cx="3942169" cy="53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flipH="1">
            <a:off x="28619" y="2208599"/>
            <a:ext cx="863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WW2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02200" y="2577931"/>
            <a:ext cx="2004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nonPoclieSexAbuse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87" y="2983131"/>
            <a:ext cx="352425" cy="533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57400" y="2947263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FBI:WMD:KIT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429000" y="2947263"/>
            <a:ext cx="825500" cy="65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71295" y="2983132"/>
            <a:ext cx="568905" cy="53340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551769" y="2844463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551769" y="3213795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Glu.St</a:t>
            </a:r>
            <a:r>
              <a:rPr lang="en-US" dirty="0"/>
              <a:t>. </a:t>
            </a:r>
            <a:r>
              <a:rPr lang="en-US" dirty="0" err="1"/>
              <a:t>Nic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003800" y="2198132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Joesphs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0375" y="3708400"/>
            <a:ext cx="10055225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111500" y="2947263"/>
            <a:ext cx="1790700" cy="773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84492" y="2824921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fine !</a:t>
            </a:r>
            <a:r>
              <a:rPr lang="en-US" sz="800" dirty="0" err="1"/>
              <a:t>gblt</a:t>
            </a:r>
            <a:r>
              <a:rPr lang="en-US" sz="800" dirty="0"/>
              <a:t>+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92616" y="1828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51578" y="5163150"/>
            <a:ext cx="10055225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6042379"/>
              </p:ext>
            </p:extLst>
          </p:nvPr>
        </p:nvGraphicFramePr>
        <p:xfrm>
          <a:off x="2609056" y="3820974"/>
          <a:ext cx="16398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Packager Shell Object" showAsIcon="1" r:id="rId4" imgW="1640160" imgH="532800" progId="Package">
                  <p:embed/>
                </p:oleObj>
              </mc:Choice>
              <mc:Fallback>
                <p:oleObj name="Packager Shell Object" showAsIcon="1" r:id="rId4" imgW="16401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09056" y="3820974"/>
                        <a:ext cx="16398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/>
          <p:cNvSpPr/>
          <p:nvPr/>
        </p:nvSpPr>
        <p:spPr>
          <a:xfrm>
            <a:off x="460375" y="3820974"/>
            <a:ext cx="1908653" cy="1246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60375" y="382097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20" y="3767974"/>
            <a:ext cx="1358402" cy="140152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048" y="5856865"/>
            <a:ext cx="1219424" cy="68287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98" y="5842968"/>
            <a:ext cx="1225550" cy="68630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094264" y="6009442"/>
            <a:ext cx="3301684" cy="530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707855" y="5816012"/>
            <a:ext cx="1395993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291631" y="5826478"/>
            <a:ext cx="1395993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028700" y="5410200"/>
            <a:ext cx="3392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  <a:r>
              <a:rPr lang="en-US" strike="sngStrike" dirty="0"/>
              <a:t> Phil/</a:t>
            </a:r>
            <a:r>
              <a:rPr lang="en-US" strike="sngStrike" dirty="0" err="1"/>
              <a:t>kim</a:t>
            </a:r>
            <a:r>
              <a:rPr lang="en-US" strike="sngStrike" dirty="0"/>
              <a:t>   farted, !farted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967479" y="5354347"/>
            <a:ext cx="14391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trike="sngStrike" dirty="0"/>
              <a:t>who farted revenge </a:t>
            </a:r>
          </a:p>
          <a:p>
            <a:r>
              <a:rPr lang="en-US" sz="1200" strike="sngStrike" dirty="0"/>
              <a:t>of the nerds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7975" y="6022467"/>
            <a:ext cx="774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  <a:p>
            <a:r>
              <a:rPr lang="en-US" dirty="0"/>
              <a:t>offsite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219" y="5820834"/>
            <a:ext cx="640436" cy="64043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7761160" y="5746215"/>
            <a:ext cx="1054100" cy="6347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031805" y="5826478"/>
            <a:ext cx="655263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82538" y="5868895"/>
            <a:ext cx="1148412" cy="57420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36055" y="5796637"/>
            <a:ext cx="1395993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32" y="5816012"/>
            <a:ext cx="654189" cy="65418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180940" y="5842968"/>
            <a:ext cx="990600" cy="58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402407" y="5796637"/>
            <a:ext cx="832448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892616" y="5185834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</a:t>
            </a:r>
            <a:r>
              <a:rPr lang="en-US" dirty="0"/>
              <a:t>		</a:t>
            </a:r>
            <a:r>
              <a:rPr lang="en-US" strike="sngStrike" dirty="0"/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24200" y="6584596"/>
            <a:ext cx="12118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Glu.support.beard</a:t>
            </a:r>
            <a:r>
              <a:rPr lang="en-US" sz="800" strike="sngStrike" dirty="0"/>
              <a:t>: !0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72805" y="5384684"/>
            <a:ext cx="8333851" cy="147331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806938" y="3699082"/>
            <a:ext cx="2324100" cy="6465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8184205" y="5978878"/>
            <a:ext cx="655263" cy="71326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839695" y="5155272"/>
            <a:ext cx="2324100" cy="6465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867900" y="1370075"/>
            <a:ext cx="2324100" cy="6465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307358"/>
              </p:ext>
            </p:extLst>
          </p:nvPr>
        </p:nvGraphicFramePr>
        <p:xfrm>
          <a:off x="9436312" y="6203501"/>
          <a:ext cx="15319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Packager Shell Object" showAsIcon="1" r:id="rId12" imgW="1531440" imgH="532800" progId="Package">
                  <p:embed/>
                </p:oleObj>
              </mc:Choice>
              <mc:Fallback>
                <p:oleObj name="Packager Shell Object" showAsIcon="1" r:id="rId12" imgW="1531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436312" y="6203501"/>
                        <a:ext cx="15319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50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77900" y="1874715"/>
            <a:ext cx="2209800" cy="52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10" name="Rectangle 9"/>
          <p:cNvSpPr/>
          <p:nvPr/>
        </p:nvSpPr>
        <p:spPr>
          <a:xfrm>
            <a:off x="977900" y="2463800"/>
            <a:ext cx="2209800" cy="100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38D4C2-CF9B-490D-BE43-E368E2634DD6}"/>
              </a:ext>
            </a:extLst>
          </p:cNvPr>
          <p:cNvSpPr/>
          <p:nvPr/>
        </p:nvSpPr>
        <p:spPr>
          <a:xfrm>
            <a:off x="3841381" y="2463800"/>
            <a:ext cx="3836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AdminApp</a:t>
            </a:r>
            <a:r>
              <a:rPr lang="en-US" dirty="0"/>
              <a:t> install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nonPolice.war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1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705100" y="1668462"/>
            <a:ext cx="80772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Adminstration</a:t>
            </a:r>
            <a:endParaRPr lang="en-US" sz="1000" b="1" dirty="0"/>
          </a:p>
          <a:p>
            <a:r>
              <a:rPr lang="en-US" sz="1000" dirty="0"/>
              <a:t>CREATE TABLE </a:t>
            </a:r>
            <a:r>
              <a:rPr lang="en-US" sz="1000" dirty="0" err="1"/>
              <a:t>nonPoliceHomicide</a:t>
            </a:r>
            <a:r>
              <a:rPr lang="en-US" sz="1000" dirty="0"/>
              <a:t> (    id </a:t>
            </a:r>
            <a:r>
              <a:rPr lang="en-US" sz="1000" dirty="0" err="1"/>
              <a:t>int</a:t>
            </a:r>
            <a:r>
              <a:rPr lang="en-US" sz="1000" dirty="0"/>
              <a:t>,   name varchar(40),   year </a:t>
            </a:r>
            <a:r>
              <a:rPr lang="en-US" sz="1000" dirty="0" err="1"/>
              <a:t>int</a:t>
            </a:r>
            <a:r>
              <a:rPr lang="en-US" sz="1000" dirty="0"/>
              <a:t>,  description varchar(80));</a:t>
            </a:r>
          </a:p>
          <a:p>
            <a:endParaRPr lang="en-US" sz="1000" dirty="0"/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('10-09-2023-image9.jpg')  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id,name,description,year</a:t>
            </a:r>
            <a:r>
              <a:rPr lang="en-US" sz="1000" dirty="0"/>
              <a:t>) values (1,'soviet union(</a:t>
            </a:r>
            <a:r>
              <a:rPr lang="en-US" sz="1000" dirty="0" err="1"/>
              <a:t>gorbachev,mickael</a:t>
            </a:r>
            <a:r>
              <a:rPr lang="en-US" sz="1000" dirty="0"/>
              <a:t>(a))','HOMCIDE:KYRSTAL',1991)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(2,'lux,ddr constituion',1994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(3,'rampf,soviet union constitution',1995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(4,'bruckshen,american wife',2003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(5,'cat,1 cat 1 dog',2003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(6,'dog,1 dog 1 cat',2010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(7,'2y,SQ.CPVA',1995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(8,'7y,Fbi kidnapping 1st grade',1994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(9,'Stillborn,HOMCIDE:LUX:STILLBORN',1990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(10,'Stillborn,HOMICIDE:STILLBORN',2000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(11,'CHECKPOINT CHARLIE,HOMICIE:NANA',1988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(12,'phil.JFK.MLK,HOMICIDE:phil.JFK.MLK',1993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(13,'SQ.CPVA.HOMICIDE:SUNSTROKE,SQ.INT.FBI.investigation(</a:t>
            </a:r>
            <a:r>
              <a:rPr lang="en-US" sz="1000" dirty="0" err="1"/>
              <a:t>charles</a:t>
            </a:r>
            <a:r>
              <a:rPr lang="en-US" sz="1000" dirty="0"/>
              <a:t> </a:t>
            </a:r>
            <a:r>
              <a:rPr lang="en-US" sz="1000" dirty="0" err="1"/>
              <a:t>manson</a:t>
            </a:r>
            <a:r>
              <a:rPr lang="en-US" sz="1000" dirty="0"/>
              <a:t>)',1994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(14,'CPVA'.WW2.soviet union,HOMICIDE:ur_ur_opi',2016</a:t>
            </a:r>
          </a:p>
          <a:p>
            <a:r>
              <a:rPr lang="en-US" sz="1000" dirty="0"/>
              <a:t>insert into </a:t>
            </a:r>
            <a:r>
              <a:rPr lang="en-US" sz="1000" dirty="0" err="1"/>
              <a:t>nonPolicePictures</a:t>
            </a:r>
            <a:r>
              <a:rPr lang="en-US" sz="1000" dirty="0"/>
              <a:t> (</a:t>
            </a:r>
            <a:r>
              <a:rPr lang="en-US" sz="1000" dirty="0" err="1"/>
              <a:t>id,name,desciption,year</a:t>
            </a:r>
            <a:r>
              <a:rPr lang="en-US" sz="1000" dirty="0"/>
              <a:t>) values (15,'johs','HOMICIDE:MAYOR us-de ipx',2000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b="1" dirty="0"/>
              <a:t>Support</a:t>
            </a:r>
          </a:p>
          <a:p>
            <a:r>
              <a:rPr lang="en-US" sz="1000" dirty="0"/>
              <a:t>describe select * from </a:t>
            </a:r>
            <a:r>
              <a:rPr lang="en-US" sz="1000" dirty="0" err="1"/>
              <a:t>nonPoliceHomicide</a:t>
            </a:r>
            <a:endParaRPr lang="en-US" sz="1000" dirty="0"/>
          </a:p>
        </p:txBody>
      </p:sp>
      <p:sp>
        <p:nvSpPr>
          <p:cNvPr id="3" name="Can 2"/>
          <p:cNvSpPr/>
          <p:nvPr/>
        </p:nvSpPr>
        <p:spPr>
          <a:xfrm>
            <a:off x="460374" y="1798127"/>
            <a:ext cx="1952625" cy="975945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7975" y="4998869"/>
            <a:ext cx="2209800" cy="52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7975" y="5587954"/>
            <a:ext cx="2209800" cy="1003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" y="1287933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FBI:HOMICIDE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8533452"/>
              </p:ext>
            </p:extLst>
          </p:nvPr>
        </p:nvGraphicFramePr>
        <p:xfrm>
          <a:off x="670717" y="3484343"/>
          <a:ext cx="153193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2" name="Packager Shell Object" showAsIcon="1" r:id="rId3" imgW="1531440" imgH="532800" progId="Package">
                  <p:embed/>
                </p:oleObj>
              </mc:Choice>
              <mc:Fallback>
                <p:oleObj name="Packager Shell Object" showAsIcon="1" r:id="rId3" imgW="15314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717" y="3484343"/>
                        <a:ext cx="153193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9791700" y="1336430"/>
            <a:ext cx="2400300" cy="7590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sp>
        <p:nvSpPr>
          <p:cNvPr id="13" name="Hexagon 12"/>
          <p:cNvSpPr/>
          <p:nvPr/>
        </p:nvSpPr>
        <p:spPr>
          <a:xfrm>
            <a:off x="6683375" y="4998869"/>
            <a:ext cx="2057400" cy="1592385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683518"/>
              </p:ext>
            </p:extLst>
          </p:nvPr>
        </p:nvGraphicFramePr>
        <p:xfrm>
          <a:off x="8834437" y="5145639"/>
          <a:ext cx="949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Packager Shell Object" showAsIcon="1" r:id="rId5" imgW="948600" imgH="532800" progId="Package">
                  <p:embed/>
                </p:oleObj>
              </mc:Choice>
              <mc:Fallback>
                <p:oleObj name="Packager Shell Object" showAsIcon="1" r:id="rId5" imgW="9486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34437" y="5145639"/>
                        <a:ext cx="949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79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265CF-D8E1-4EBA-99BC-DB5EFD74DE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3" y="1828800"/>
            <a:ext cx="617538" cy="9279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804E61-8063-482E-A4E2-0DD6AD4E3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264" y="2932112"/>
            <a:ext cx="617538" cy="872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EDA902-169E-434D-A4BC-00666DC1E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813" y="4933456"/>
            <a:ext cx="1131262" cy="8473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E1165FF-DB66-4DB4-98CA-8C71C7FD63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9" y="1835027"/>
            <a:ext cx="1295400" cy="88106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1344DA-4121-4EE3-961C-15861BEC271B}"/>
              </a:ext>
            </a:extLst>
          </p:cNvPr>
          <p:cNvCxnSpPr/>
          <p:nvPr/>
        </p:nvCxnSpPr>
        <p:spPr>
          <a:xfrm flipV="1">
            <a:off x="2984500" y="1587500"/>
            <a:ext cx="13843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27F6DD2-199A-4B45-BE69-A00AEC5AD7F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60" y="2275558"/>
            <a:ext cx="996230" cy="4089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CC8036-1D6B-4751-8440-342C5B164B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1359" y="3653419"/>
            <a:ext cx="1027628" cy="5377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A9884E-1B47-4361-A60D-910C4F7E34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1359" y="2819921"/>
            <a:ext cx="996230" cy="7203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746A5D-0F3B-453B-9B03-FC41E94FF1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6" y="1828801"/>
            <a:ext cx="863600" cy="863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23FE92-377B-426D-ADD8-B36F4CAE2F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6" y="2949209"/>
            <a:ext cx="863600" cy="863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E2C678B-36B9-4246-8DBF-25C4E87B158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76" y="4165600"/>
            <a:ext cx="863600" cy="863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F4AEA19-EFDD-4A0D-807C-CCF62336BD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089" y="2932112"/>
            <a:ext cx="1384301" cy="79236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A46A03A-0147-467B-814B-C31A74ED8D09}"/>
              </a:ext>
            </a:extLst>
          </p:cNvPr>
          <p:cNvCxnSpPr/>
          <p:nvPr/>
        </p:nvCxnSpPr>
        <p:spPr>
          <a:xfrm flipV="1">
            <a:off x="2636838" y="2820292"/>
            <a:ext cx="13843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5464E21-CCEB-4E6F-957D-1CDBF50DE365}"/>
              </a:ext>
            </a:extLst>
          </p:cNvPr>
          <p:cNvCxnSpPr/>
          <p:nvPr/>
        </p:nvCxnSpPr>
        <p:spPr>
          <a:xfrm flipV="1">
            <a:off x="1600201" y="1689221"/>
            <a:ext cx="13843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E77910-39F9-4B76-984E-22E675EE1994}"/>
              </a:ext>
            </a:extLst>
          </p:cNvPr>
          <p:cNvCxnSpPr/>
          <p:nvPr/>
        </p:nvCxnSpPr>
        <p:spPr>
          <a:xfrm flipV="1">
            <a:off x="1586708" y="2857698"/>
            <a:ext cx="13843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F15C8B0-2EEF-4B32-9FB6-3AE78170B3A0}"/>
              </a:ext>
            </a:extLst>
          </p:cNvPr>
          <p:cNvSpPr/>
          <p:nvPr/>
        </p:nvSpPr>
        <p:spPr>
          <a:xfrm>
            <a:off x="1804752" y="1816924"/>
            <a:ext cx="800337" cy="100011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34BBE1-C8EA-4744-843F-B1D2886A7A88}"/>
              </a:ext>
            </a:extLst>
          </p:cNvPr>
          <p:cNvSpPr/>
          <p:nvPr/>
        </p:nvSpPr>
        <p:spPr>
          <a:xfrm>
            <a:off x="1749983" y="2836175"/>
            <a:ext cx="800337" cy="100011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205E8B-A2A9-4CF9-BE7C-FF053C5B779B}"/>
              </a:ext>
            </a:extLst>
          </p:cNvPr>
          <p:cNvSpPr/>
          <p:nvPr/>
        </p:nvSpPr>
        <p:spPr>
          <a:xfrm>
            <a:off x="2636838" y="1755860"/>
            <a:ext cx="1404939" cy="100011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5A0431-2CA7-40C4-8A09-45382210FF46}"/>
              </a:ext>
            </a:extLst>
          </p:cNvPr>
          <p:cNvSpPr/>
          <p:nvPr/>
        </p:nvSpPr>
        <p:spPr>
          <a:xfrm>
            <a:off x="2622551" y="2793383"/>
            <a:ext cx="1404939" cy="100011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59BAD4-12B2-44A1-9A37-39A261FE6D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662" y="4933456"/>
            <a:ext cx="1629403" cy="7994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C904C23-2E41-4B3C-AA71-B64B890228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303" y="4904663"/>
            <a:ext cx="1520320" cy="87021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82D2BA4-F3BC-4248-BAF4-A2D46620F0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6415" y="5977096"/>
            <a:ext cx="831256" cy="66565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364B56D-F7CF-4977-BC18-4E96EF7EABF9}"/>
              </a:ext>
            </a:extLst>
          </p:cNvPr>
          <p:cNvCxnSpPr>
            <a:cxnSpLocks/>
          </p:cNvCxnSpPr>
          <p:nvPr/>
        </p:nvCxnSpPr>
        <p:spPr>
          <a:xfrm flipV="1">
            <a:off x="6375215" y="4400487"/>
            <a:ext cx="459685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BCB30E66-10DB-4B18-BB12-77EC96087FE4}"/>
              </a:ext>
            </a:extLst>
          </p:cNvPr>
          <p:cNvSpPr txBox="1"/>
          <p:nvPr/>
        </p:nvSpPr>
        <p:spPr>
          <a:xfrm>
            <a:off x="4368800" y="1331182"/>
            <a:ext cx="304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AVABILIT.PRESIENT</a:t>
            </a:r>
            <a:r>
              <a:rPr lang="en-US" strike="sngStrike" dirty="0" err="1"/>
              <a:t>.applt.touch</a:t>
            </a:r>
            <a:endParaRPr lang="en-US" strike="sngStrik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7C9577-6CF6-4E4F-A131-F99ED046B679}"/>
              </a:ext>
            </a:extLst>
          </p:cNvPr>
          <p:cNvSpPr/>
          <p:nvPr/>
        </p:nvSpPr>
        <p:spPr>
          <a:xfrm>
            <a:off x="9804403" y="1358535"/>
            <a:ext cx="2387597" cy="6383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3DC35B8-F5DF-4DEF-85E6-47CBF3910C92}"/>
              </a:ext>
            </a:extLst>
          </p:cNvPr>
          <p:cNvSpPr txBox="1"/>
          <p:nvPr/>
        </p:nvSpPr>
        <p:spPr>
          <a:xfrm>
            <a:off x="1586708" y="1435397"/>
            <a:ext cx="377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 G.MAINTSTRE(VIRAING MARY)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B1C6D-4FA2-42B5-84BA-0A05AEE34252}"/>
              </a:ext>
            </a:extLst>
          </p:cNvPr>
          <p:cNvSpPr txBox="1"/>
          <p:nvPr/>
        </p:nvSpPr>
        <p:spPr>
          <a:xfrm>
            <a:off x="0" y="20137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862E2BA-4DEE-44E7-82E9-26E5A710E2A0}"/>
              </a:ext>
            </a:extLst>
          </p:cNvPr>
          <p:cNvSpPr/>
          <p:nvPr/>
        </p:nvSpPr>
        <p:spPr>
          <a:xfrm>
            <a:off x="814759" y="5194252"/>
            <a:ext cx="2861891" cy="171659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A588D0-C530-4E41-878F-FF530D032ECF}"/>
              </a:ext>
            </a:extLst>
          </p:cNvPr>
          <p:cNvSpPr/>
          <p:nvPr/>
        </p:nvSpPr>
        <p:spPr>
          <a:xfrm>
            <a:off x="460375" y="5525137"/>
            <a:ext cx="2048667" cy="133126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D69FA0D-EE83-46CF-AD14-047355CCE33B}"/>
              </a:ext>
            </a:extLst>
          </p:cNvPr>
          <p:cNvSpPr/>
          <p:nvPr/>
        </p:nvSpPr>
        <p:spPr>
          <a:xfrm>
            <a:off x="9296623" y="4956871"/>
            <a:ext cx="1675442" cy="82154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34B480F-2428-41E1-B6AC-CD89796C54CB}"/>
              </a:ext>
            </a:extLst>
          </p:cNvPr>
          <p:cNvSpPr/>
          <p:nvPr/>
        </p:nvSpPr>
        <p:spPr>
          <a:xfrm>
            <a:off x="6356296" y="5643884"/>
            <a:ext cx="1236788" cy="101600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05BBD84-7663-4E41-9CFE-C712EF8D25C9}"/>
              </a:ext>
            </a:extLst>
          </p:cNvPr>
          <p:cNvSpPr/>
          <p:nvPr/>
        </p:nvSpPr>
        <p:spPr>
          <a:xfrm>
            <a:off x="7831989" y="4861049"/>
            <a:ext cx="1507369" cy="101600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5354E6-CBB1-4AA9-9071-B502CE8A9DC5}"/>
              </a:ext>
            </a:extLst>
          </p:cNvPr>
          <p:cNvSpPr/>
          <p:nvPr/>
        </p:nvSpPr>
        <p:spPr>
          <a:xfrm>
            <a:off x="9319642" y="5858062"/>
            <a:ext cx="1675442" cy="82154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1F23C4-5455-44B2-B3E5-8FE67D732E99}"/>
              </a:ext>
            </a:extLst>
          </p:cNvPr>
          <p:cNvSpPr txBox="1"/>
          <p:nvPr/>
        </p:nvSpPr>
        <p:spPr>
          <a:xfrm>
            <a:off x="6417137" y="1902119"/>
            <a:ext cx="16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POLCEI BRIDGE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0D96E0-ACBC-45B2-8F18-4BD210BDB50A}"/>
              </a:ext>
            </a:extLst>
          </p:cNvPr>
          <p:cNvSpPr txBox="1"/>
          <p:nvPr/>
        </p:nvSpPr>
        <p:spPr>
          <a:xfrm>
            <a:off x="6356296" y="1698634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E8DF4AB-7243-4ABF-AD1B-74D2191787C2}"/>
              </a:ext>
            </a:extLst>
          </p:cNvPr>
          <p:cNvCxnSpPr>
            <a:cxnSpLocks/>
          </p:cNvCxnSpPr>
          <p:nvPr/>
        </p:nvCxnSpPr>
        <p:spPr>
          <a:xfrm flipV="1">
            <a:off x="6356296" y="2212968"/>
            <a:ext cx="4596850" cy="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0870519-9E90-479B-9C01-136751A26366}"/>
              </a:ext>
            </a:extLst>
          </p:cNvPr>
          <p:cNvSpPr/>
          <p:nvPr/>
        </p:nvSpPr>
        <p:spPr>
          <a:xfrm>
            <a:off x="8110541" y="186939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POLICE NOC</a:t>
            </a:r>
          </a:p>
        </p:txBody>
      </p:sp>
    </p:spTree>
    <p:extLst>
      <p:ext uri="{BB962C8B-B14F-4D97-AF65-F5344CB8AC3E}">
        <p14:creationId xmlns:p14="http://schemas.microsoft.com/office/powerpoint/2010/main" val="3378388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112">
            <a:extLst>
              <a:ext uri="{FF2B5EF4-FFF2-40B4-BE49-F238E27FC236}">
                <a16:creationId xmlns:a16="http://schemas.microsoft.com/office/drawing/2014/main" id="{CD36D3AC-67FE-413C-8585-23F843BFCD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48" y="1601117"/>
            <a:ext cx="2543175" cy="18002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672FE3-B038-4D75-91EC-25894C84276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90C9B1-9DB4-4E11-8936-C6CDC007D3F8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8EAC91-DAF8-4298-8C8B-82E6090D1271}"/>
              </a:ext>
            </a:extLst>
          </p:cNvPr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7" name="AutoShape 4" descr="mark zuckerberg dressed as a police officer | Stable Diffusion | OpenArt">
            <a:extLst>
              <a:ext uri="{FF2B5EF4-FFF2-40B4-BE49-F238E27FC236}">
                <a16:creationId xmlns:a16="http://schemas.microsoft.com/office/drawing/2014/main" id="{0E20E32C-5AA2-41CF-AA0D-A63800C9D6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870996-6EBC-4B6C-9327-2D6EFE76DE53}"/>
              </a:ext>
            </a:extLst>
          </p:cNvPr>
          <p:cNvSpPr txBox="1"/>
          <p:nvPr/>
        </p:nvSpPr>
        <p:spPr>
          <a:xfrm>
            <a:off x="460375" y="2133600"/>
            <a:ext cx="22256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 Black people </a:t>
            </a:r>
          </a:p>
          <a:p>
            <a:r>
              <a:rPr lang="en-US" dirty="0"/>
              <a:t>Computer 9: </a:t>
            </a:r>
          </a:p>
          <a:p>
            <a:r>
              <a:rPr lang="en-US" dirty="0" err="1"/>
              <a:t>Copteur</a:t>
            </a:r>
            <a:r>
              <a:rPr lang="en-US" dirty="0"/>
              <a:t> 5</a:t>
            </a:r>
          </a:p>
          <a:p>
            <a:r>
              <a:rPr lang="en-US" dirty="0" err="1"/>
              <a:t>Cinter</a:t>
            </a:r>
            <a:r>
              <a:rPr lang="en-US" dirty="0"/>
              <a:t>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61234-85DD-416C-8AF4-81BC03A510E3}"/>
              </a:ext>
            </a:extLst>
          </p:cNvPr>
          <p:cNvSpPr txBox="1"/>
          <p:nvPr/>
        </p:nvSpPr>
        <p:spPr>
          <a:xfrm>
            <a:off x="3644900" y="2222500"/>
            <a:ext cx="195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LANGUAGE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9CBD4-2D51-4095-97ED-B1CD53B84730}"/>
              </a:ext>
            </a:extLst>
          </p:cNvPr>
          <p:cNvSpPr txBox="1"/>
          <p:nvPr/>
        </p:nvSpPr>
        <p:spPr>
          <a:xfrm>
            <a:off x="460375" y="3465202"/>
            <a:ext cx="4338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000.tw.pns.bible.Mathew ?</a:t>
            </a:r>
            <a:r>
              <a:rPr lang="en-US" dirty="0" err="1"/>
              <a:t>HOCME:mattahis</a:t>
            </a:r>
            <a:endParaRPr lang="en-US" dirty="0"/>
          </a:p>
          <a:p>
            <a:r>
              <a:rPr lang="en-US" dirty="0"/>
              <a:t>			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A8DBE8-6F72-4F97-8915-E48CC997ECB3}"/>
              </a:ext>
            </a:extLst>
          </p:cNvPr>
          <p:cNvCxnSpPr/>
          <p:nvPr/>
        </p:nvCxnSpPr>
        <p:spPr>
          <a:xfrm flipV="1">
            <a:off x="460375" y="3429000"/>
            <a:ext cx="6207125" cy="3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679635-D1F2-493A-B1A4-5984AC06C96F}"/>
              </a:ext>
            </a:extLst>
          </p:cNvPr>
          <p:cNvCxnSpPr/>
          <p:nvPr/>
        </p:nvCxnSpPr>
        <p:spPr>
          <a:xfrm flipV="1">
            <a:off x="360242" y="4183797"/>
            <a:ext cx="6207125" cy="3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74064C7-CC48-42D0-8225-DB3A31F2000D}"/>
              </a:ext>
            </a:extLst>
          </p:cNvPr>
          <p:cNvSpPr txBox="1"/>
          <p:nvPr/>
        </p:nvSpPr>
        <p:spPr>
          <a:xfrm>
            <a:off x="460375" y="1663700"/>
            <a:ext cx="360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000.tw.pns.CIVIL CODE: </a:t>
            </a:r>
            <a:r>
              <a:rPr lang="en-US" strike="sngStrike" dirty="0"/>
              <a:t>we are </a:t>
            </a:r>
            <a:r>
              <a:rPr lang="en-US" strike="sngStrike" dirty="0" err="1"/>
              <a:t>balck</a:t>
            </a:r>
            <a:endParaRPr lang="en-US" strike="sngStrik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01E53A-3314-4BD7-B069-0FB75AFD8681}"/>
              </a:ext>
            </a:extLst>
          </p:cNvPr>
          <p:cNvSpPr txBox="1"/>
          <p:nvPr/>
        </p:nvSpPr>
        <p:spPr>
          <a:xfrm>
            <a:off x="5337543" y="3441700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HOMCIDIE.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9CF4CF-8352-4DEA-8BD0-26AF9562E09B}"/>
              </a:ext>
            </a:extLst>
          </p:cNvPr>
          <p:cNvSpPr/>
          <p:nvPr/>
        </p:nvSpPr>
        <p:spPr>
          <a:xfrm>
            <a:off x="6667500" y="3333929"/>
            <a:ext cx="1828800" cy="21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BFDC84-AAA3-49A1-BC8E-3B1D04A2039A}"/>
              </a:ext>
            </a:extLst>
          </p:cNvPr>
          <p:cNvSpPr/>
          <p:nvPr/>
        </p:nvSpPr>
        <p:spPr>
          <a:xfrm>
            <a:off x="6756400" y="3544944"/>
            <a:ext cx="1778000" cy="5665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A73EC0-A663-41D4-A462-6FC7A4FBDE8E}"/>
              </a:ext>
            </a:extLst>
          </p:cNvPr>
          <p:cNvSpPr txBox="1"/>
          <p:nvPr/>
        </p:nvSpPr>
        <p:spPr>
          <a:xfrm>
            <a:off x="6756400" y="3861469"/>
            <a:ext cx="105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Graphiti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AC8791-0B8E-41F5-B8F7-644CB3192E15}"/>
              </a:ext>
            </a:extLst>
          </p:cNvPr>
          <p:cNvSpPr/>
          <p:nvPr/>
        </p:nvSpPr>
        <p:spPr>
          <a:xfrm>
            <a:off x="10172700" y="3175000"/>
            <a:ext cx="2019300" cy="5665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1st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007CD0B-DAF3-439D-953C-899A8661E1CC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96300" y="3351265"/>
            <a:ext cx="1796624" cy="88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BF7DA8-36F4-4E18-BAEA-E5D6E2E2FD1F}"/>
              </a:ext>
            </a:extLst>
          </p:cNvPr>
          <p:cNvCxnSpPr>
            <a:cxnSpLocks/>
          </p:cNvCxnSpPr>
          <p:nvPr/>
        </p:nvCxnSpPr>
        <p:spPr>
          <a:xfrm flipV="1">
            <a:off x="8534400" y="4127081"/>
            <a:ext cx="3657600" cy="28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282F6F5-A60F-4011-B1CF-136504E29A46}"/>
              </a:ext>
            </a:extLst>
          </p:cNvPr>
          <p:cNvSpPr txBox="1"/>
          <p:nvPr/>
        </p:nvSpPr>
        <p:spPr>
          <a:xfrm>
            <a:off x="360242" y="4219999"/>
            <a:ext cx="305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Comptuer</a:t>
            </a:r>
            <a:r>
              <a:rPr lang="en-US" dirty="0"/>
              <a:t> 9: </a:t>
            </a:r>
            <a:r>
              <a:rPr lang="en-US" strike="sngStrike" dirty="0" err="1"/>
              <a:t>otp</a:t>
            </a:r>
            <a:r>
              <a:rPr lang="en-US" strike="sngStrike" dirty="0"/>
              <a:t> on the phone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083BCA-EB00-4368-97F4-D2D2CB67A1D9}"/>
              </a:ext>
            </a:extLst>
          </p:cNvPr>
          <p:cNvSpPr txBox="1"/>
          <p:nvPr/>
        </p:nvSpPr>
        <p:spPr>
          <a:xfrm>
            <a:off x="3321863" y="4256201"/>
            <a:ext cx="147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Start: 5:30PM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054F42-1156-44A1-9952-A55CF5516072}"/>
              </a:ext>
            </a:extLst>
          </p:cNvPr>
          <p:cNvSpPr txBox="1"/>
          <p:nvPr/>
        </p:nvSpPr>
        <p:spPr>
          <a:xfrm>
            <a:off x="3333596" y="4557931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Stop: 5:40PM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9D85E-5B22-4CD5-A023-F42F97DFA174}"/>
              </a:ext>
            </a:extLst>
          </p:cNvPr>
          <p:cNvSpPr txBox="1"/>
          <p:nvPr/>
        </p:nvSpPr>
        <p:spPr>
          <a:xfrm>
            <a:off x="5337543" y="4557931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$18/  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39E931A-0559-4E65-ADF4-C15B521538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036" y="4199822"/>
            <a:ext cx="1905000" cy="8001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1557E51-F086-4D56-B354-A37D47A04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036" y="4217040"/>
            <a:ext cx="2000250" cy="8572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DEB2398-06E4-46D9-BE9C-55011EE7F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5451" y="4370172"/>
            <a:ext cx="1895475" cy="8096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2B5FE51-6FD0-4B16-83DF-6BB9069500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851" y="4522572"/>
            <a:ext cx="1895475" cy="8096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7587F52-8DA6-455F-B93F-F22EC0950E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251" y="4674972"/>
            <a:ext cx="1895475" cy="80962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E5D4A8B-4D86-47DE-BFD7-06A1092A1002}"/>
              </a:ext>
            </a:extLst>
          </p:cNvPr>
          <p:cNvSpPr txBox="1"/>
          <p:nvPr/>
        </p:nvSpPr>
        <p:spPr>
          <a:xfrm>
            <a:off x="5149333" y="418379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$180/h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C6DA04-C082-437A-8AB2-5250EAA7F7FD}"/>
              </a:ext>
            </a:extLst>
          </p:cNvPr>
          <p:cNvSpPr txBox="1"/>
          <p:nvPr/>
        </p:nvSpPr>
        <p:spPr>
          <a:xfrm>
            <a:off x="1416864" y="4492439"/>
            <a:ext cx="19049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10:00Min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7C7AD8F-3966-47A3-BAD2-22147BA44AAD}"/>
              </a:ext>
            </a:extLst>
          </p:cNvPr>
          <p:cNvSpPr txBox="1"/>
          <p:nvPr/>
        </p:nvSpPr>
        <p:spPr>
          <a:xfrm>
            <a:off x="1278775" y="4844521"/>
            <a:ext cx="220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§422.6 </a:t>
            </a:r>
            <a:r>
              <a:rPr lang="en-US" sz="800" strike="sngStrike" dirty="0"/>
              <a:t>!black </a:t>
            </a:r>
            <a:r>
              <a:rPr lang="en-US" dirty="0"/>
              <a:t>Hate Crime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423623-9026-4A02-A133-1F10B4ED0C24}"/>
              </a:ext>
            </a:extLst>
          </p:cNvPr>
          <p:cNvCxnSpPr>
            <a:cxnSpLocks/>
          </p:cNvCxnSpPr>
          <p:nvPr/>
        </p:nvCxnSpPr>
        <p:spPr>
          <a:xfrm flipV="1">
            <a:off x="360242" y="5426499"/>
            <a:ext cx="11831758" cy="2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31385E1-5B9E-4B57-AF72-C2BBAAED90AE}"/>
              </a:ext>
            </a:extLst>
          </p:cNvPr>
          <p:cNvSpPr/>
          <p:nvPr/>
        </p:nvSpPr>
        <p:spPr>
          <a:xfrm>
            <a:off x="437836" y="4292263"/>
            <a:ext cx="5794644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FDF6A8F-C917-4021-B1A4-B0D13DD2F6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208" y="5623761"/>
            <a:ext cx="1132915" cy="8485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5C67B60-DEBA-4423-83CB-2A43F22FD292}"/>
              </a:ext>
            </a:extLst>
          </p:cNvPr>
          <p:cNvSpPr txBox="1"/>
          <p:nvPr/>
        </p:nvSpPr>
        <p:spPr>
          <a:xfrm>
            <a:off x="734427" y="5810307"/>
            <a:ext cx="504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ron</a:t>
            </a:r>
            <a:endParaRPr lang="en-US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EB5BAD-E683-423F-9691-283FA79F40FB}"/>
              </a:ext>
            </a:extLst>
          </p:cNvPr>
          <p:cNvSpPr/>
          <p:nvPr/>
        </p:nvSpPr>
        <p:spPr>
          <a:xfrm>
            <a:off x="9856975" y="5563670"/>
            <a:ext cx="2387597" cy="6383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C683ACB-9096-4B13-ABE5-61CACEBF1AA3}"/>
              </a:ext>
            </a:extLst>
          </p:cNvPr>
          <p:cNvSpPr txBox="1"/>
          <p:nvPr/>
        </p:nvSpPr>
        <p:spPr>
          <a:xfrm>
            <a:off x="624214" y="6136026"/>
            <a:ext cx="93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Ron son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E95B7DF6-13C7-46D9-BAB4-1003B244CAD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684" y="5535708"/>
            <a:ext cx="745216" cy="105276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BFE1377-D554-4D4E-AA6B-AD9853A10E12}"/>
              </a:ext>
            </a:extLst>
          </p:cNvPr>
          <p:cNvCxnSpPr/>
          <p:nvPr/>
        </p:nvCxnSpPr>
        <p:spPr>
          <a:xfrm flipV="1">
            <a:off x="563710" y="5615967"/>
            <a:ext cx="2335974" cy="88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BAB2FBC-0B1D-4BD4-A0BC-B39C29A7E9CE}"/>
              </a:ext>
            </a:extLst>
          </p:cNvPr>
          <p:cNvSpPr/>
          <p:nvPr/>
        </p:nvSpPr>
        <p:spPr>
          <a:xfrm>
            <a:off x="790574" y="5557772"/>
            <a:ext cx="1895475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92B05DC-26DC-4962-9BE3-B289F5640A44}"/>
              </a:ext>
            </a:extLst>
          </p:cNvPr>
          <p:cNvSpPr/>
          <p:nvPr/>
        </p:nvSpPr>
        <p:spPr>
          <a:xfrm>
            <a:off x="2891725" y="5481478"/>
            <a:ext cx="753176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60E90C-92CA-4413-A3A5-2C1F10ABCA31}"/>
              </a:ext>
            </a:extLst>
          </p:cNvPr>
          <p:cNvCxnSpPr/>
          <p:nvPr/>
        </p:nvCxnSpPr>
        <p:spPr>
          <a:xfrm flipV="1">
            <a:off x="563710" y="5446616"/>
            <a:ext cx="3739349" cy="1025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72EF0EE-BFF2-4916-B62F-A808DC0DD63F}"/>
              </a:ext>
            </a:extLst>
          </p:cNvPr>
          <p:cNvSpPr txBox="1"/>
          <p:nvPr/>
        </p:nvSpPr>
        <p:spPr>
          <a:xfrm>
            <a:off x="66843" y="5632250"/>
            <a:ext cx="19718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VIRGIN </a:t>
            </a:r>
            <a:r>
              <a:rPr lang="en-US" dirty="0" err="1">
                <a:solidFill>
                  <a:schemeClr val="bg1"/>
                </a:solidFill>
              </a:rPr>
              <a:t>MARY.</a:t>
            </a:r>
            <a:r>
              <a:rPr lang="en-US" strike="sngStrike" dirty="0" err="1">
                <a:solidFill>
                  <a:schemeClr val="bg1"/>
                </a:solidFill>
              </a:rPr>
              <a:t>marx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A26AA1C-7B35-4C17-A47A-E62D9C187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263" y="5720260"/>
            <a:ext cx="1222153" cy="75209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42970AA-0BCD-4BA2-A8B5-AD4629254A7E}"/>
              </a:ext>
            </a:extLst>
          </p:cNvPr>
          <p:cNvCxnSpPr/>
          <p:nvPr/>
        </p:nvCxnSpPr>
        <p:spPr>
          <a:xfrm flipV="1">
            <a:off x="4060397" y="5535708"/>
            <a:ext cx="1277146" cy="78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6F50DB3-4861-4125-90A1-88EA276A43EA}"/>
              </a:ext>
            </a:extLst>
          </p:cNvPr>
          <p:cNvSpPr/>
          <p:nvPr/>
        </p:nvSpPr>
        <p:spPr>
          <a:xfrm>
            <a:off x="3887165" y="5472117"/>
            <a:ext cx="1031174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F1CE4D-CBA3-4ECE-93D1-984D1A38AF50}"/>
              </a:ext>
            </a:extLst>
          </p:cNvPr>
          <p:cNvCxnSpPr/>
          <p:nvPr/>
        </p:nvCxnSpPr>
        <p:spPr>
          <a:xfrm flipV="1">
            <a:off x="3483417" y="5489510"/>
            <a:ext cx="1989536" cy="1067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AA09300-715A-414B-AB94-4979D64ED466}"/>
              </a:ext>
            </a:extLst>
          </p:cNvPr>
          <p:cNvSpPr txBox="1"/>
          <p:nvPr/>
        </p:nvSpPr>
        <p:spPr>
          <a:xfrm>
            <a:off x="5057453" y="5677366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G.FBI:WMD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CFF0800E-76D8-4332-9712-AA47937D0A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2" y="5922394"/>
            <a:ext cx="876300" cy="8763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8A33DE5-909E-4375-9706-67B9BB3D492D}"/>
              </a:ext>
            </a:extLst>
          </p:cNvPr>
          <p:cNvSpPr/>
          <p:nvPr/>
        </p:nvSpPr>
        <p:spPr>
          <a:xfrm>
            <a:off x="9874821" y="6175706"/>
            <a:ext cx="2341749" cy="5719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08A011B-E066-4374-962A-AB76610C4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924" y="5590218"/>
            <a:ext cx="1662927" cy="124559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EB6BB556-8AD0-4B79-9F53-2743C33F3152}"/>
              </a:ext>
            </a:extLst>
          </p:cNvPr>
          <p:cNvSpPr/>
          <p:nvPr/>
        </p:nvSpPr>
        <p:spPr>
          <a:xfrm>
            <a:off x="7936555" y="5606374"/>
            <a:ext cx="1895475" cy="124559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65105AF-4933-476D-B573-4905B2A5E2B3}"/>
              </a:ext>
            </a:extLst>
          </p:cNvPr>
          <p:cNvCxnSpPr/>
          <p:nvPr/>
        </p:nvCxnSpPr>
        <p:spPr>
          <a:xfrm flipV="1">
            <a:off x="7247965" y="5590218"/>
            <a:ext cx="2743200" cy="11574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148C31CD-F01F-4E7F-9017-ECAAF7556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48" y="5489510"/>
            <a:ext cx="1304210" cy="130421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2579C54C-0968-45D7-B39E-3EC3CB936FFB}"/>
              </a:ext>
            </a:extLst>
          </p:cNvPr>
          <p:cNvSpPr txBox="1"/>
          <p:nvPr/>
        </p:nvSpPr>
        <p:spPr>
          <a:xfrm>
            <a:off x="7791282" y="5361834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9BB7488-A628-4274-8AC8-30BFB0D52DA8}"/>
              </a:ext>
            </a:extLst>
          </p:cNvPr>
          <p:cNvSpPr txBox="1"/>
          <p:nvPr/>
        </p:nvSpPr>
        <p:spPr>
          <a:xfrm>
            <a:off x="4974768" y="63605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</a:t>
            </a:r>
          </a:p>
        </p:txBody>
      </p:sp>
      <p:sp>
        <p:nvSpPr>
          <p:cNvPr id="81" name="Cloud 80">
            <a:extLst>
              <a:ext uri="{FF2B5EF4-FFF2-40B4-BE49-F238E27FC236}">
                <a16:creationId xmlns:a16="http://schemas.microsoft.com/office/drawing/2014/main" id="{3C788280-9E37-461C-8B11-AF2E2817390B}"/>
              </a:ext>
            </a:extLst>
          </p:cNvPr>
          <p:cNvSpPr/>
          <p:nvPr/>
        </p:nvSpPr>
        <p:spPr>
          <a:xfrm>
            <a:off x="6121732" y="6168940"/>
            <a:ext cx="1151931" cy="85553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CC5DAC8F-6F9D-432E-BE03-CF56F5B7FCBD}"/>
              </a:ext>
            </a:extLst>
          </p:cNvPr>
          <p:cNvSpPr/>
          <p:nvPr/>
        </p:nvSpPr>
        <p:spPr>
          <a:xfrm>
            <a:off x="6719049" y="6392311"/>
            <a:ext cx="300950" cy="250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4F1402D4-7652-4951-8FB3-41CAEE33A5B8}"/>
              </a:ext>
            </a:extLst>
          </p:cNvPr>
          <p:cNvSpPr/>
          <p:nvPr/>
        </p:nvSpPr>
        <p:spPr>
          <a:xfrm>
            <a:off x="6559914" y="6556914"/>
            <a:ext cx="300950" cy="207897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Single Corner Rounded 83">
            <a:extLst>
              <a:ext uri="{FF2B5EF4-FFF2-40B4-BE49-F238E27FC236}">
                <a16:creationId xmlns:a16="http://schemas.microsoft.com/office/drawing/2014/main" id="{C41EB477-CF19-4F5E-9DF2-7CCC8830ABB4}"/>
              </a:ext>
            </a:extLst>
          </p:cNvPr>
          <p:cNvSpPr/>
          <p:nvPr/>
        </p:nvSpPr>
        <p:spPr>
          <a:xfrm>
            <a:off x="6425735" y="6472354"/>
            <a:ext cx="241765" cy="170215"/>
          </a:xfrm>
          <a:prstGeom prst="round1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73BD2CE-2467-4D01-AFD3-B6DE585DBD99}"/>
              </a:ext>
            </a:extLst>
          </p:cNvPr>
          <p:cNvSpPr txBox="1"/>
          <p:nvPr/>
        </p:nvSpPr>
        <p:spPr>
          <a:xfrm>
            <a:off x="6142983" y="6185133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47250CE0-1641-400F-A4AE-570C47D911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284" y="5169011"/>
            <a:ext cx="876300" cy="87630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9EACBA4-99E4-4544-973C-EED553EF419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85" y="5980899"/>
            <a:ext cx="1359904" cy="50764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DFB11E9-1655-48CC-84A4-5E1072E2A5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3" y="1449941"/>
            <a:ext cx="1428571" cy="142857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333A524-86D9-4EAA-918E-9A130BAC492D}"/>
              </a:ext>
            </a:extLst>
          </p:cNvPr>
          <p:cNvSpPr txBox="1"/>
          <p:nvPr/>
        </p:nvSpPr>
        <p:spPr>
          <a:xfrm>
            <a:off x="6453454" y="2073129"/>
            <a:ext cx="3116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CPVA.SQ</a:t>
            </a:r>
            <a:r>
              <a:rPr lang="en-US" strike="sngStrike" dirty="0" err="1"/>
              <a:t>.Apple.tango</a:t>
            </a:r>
            <a:endParaRPr lang="en-US" strike="sngStrike" dirty="0"/>
          </a:p>
          <a:p>
            <a:r>
              <a:rPr lang="en-US" strike="sngStrike" dirty="0"/>
              <a:t>§187.PREA.AVABILITY.PRESINET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64E39A1-B153-47DE-BAED-3F1C917AD2D9}"/>
              </a:ext>
            </a:extLst>
          </p:cNvPr>
          <p:cNvSpPr/>
          <p:nvPr/>
        </p:nvSpPr>
        <p:spPr>
          <a:xfrm>
            <a:off x="9832030" y="1617317"/>
            <a:ext cx="2387597" cy="6383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iWatch</a:t>
            </a:r>
            <a:r>
              <a:rPr lang="en-US" dirty="0" err="1"/>
              <a:t>.SQ.ATOMCLOCK</a:t>
            </a:r>
            <a:endParaRPr lang="en-US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3DAC8FFB-1A6B-42F7-A186-5265627ADF4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127" y="1722323"/>
            <a:ext cx="1134546" cy="754989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857A09F-343E-41E3-AD94-7AC23ECDA4F1}"/>
              </a:ext>
            </a:extLst>
          </p:cNvPr>
          <p:cNvCxnSpPr/>
          <p:nvPr/>
        </p:nvCxnSpPr>
        <p:spPr>
          <a:xfrm flipV="1">
            <a:off x="6619434" y="1848366"/>
            <a:ext cx="2775178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4495ABD7-F562-4EE3-82B7-C1AEAF6DF4CC}"/>
              </a:ext>
            </a:extLst>
          </p:cNvPr>
          <p:cNvSpPr/>
          <p:nvPr/>
        </p:nvSpPr>
        <p:spPr>
          <a:xfrm>
            <a:off x="6490608" y="1635356"/>
            <a:ext cx="2658627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1265D1D6-D735-4F0F-A5D8-83F438FF9141}"/>
              </a:ext>
            </a:extLst>
          </p:cNvPr>
          <p:cNvCxnSpPr>
            <a:cxnSpLocks/>
          </p:cNvCxnSpPr>
          <p:nvPr/>
        </p:nvCxnSpPr>
        <p:spPr>
          <a:xfrm flipV="1">
            <a:off x="5863153" y="1936516"/>
            <a:ext cx="3682298" cy="655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0991D289-3CA3-498D-94EE-81AE0B6CDC01}"/>
              </a:ext>
            </a:extLst>
          </p:cNvPr>
          <p:cNvSpPr txBox="1"/>
          <p:nvPr/>
        </p:nvSpPr>
        <p:spPr>
          <a:xfrm>
            <a:off x="6232480" y="1617317"/>
            <a:ext cx="14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Ibm.client.apl</a:t>
            </a:r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C5C52DF-2F9D-4828-8C84-1E6BF95799C8}"/>
              </a:ext>
            </a:extLst>
          </p:cNvPr>
          <p:cNvSpPr/>
          <p:nvPr/>
        </p:nvSpPr>
        <p:spPr>
          <a:xfrm>
            <a:off x="6142983" y="1321673"/>
            <a:ext cx="1959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oakland</a:t>
            </a:r>
            <a:r>
              <a:rPr lang="en-US" dirty="0"/>
              <a:t> </a:t>
            </a:r>
            <a:r>
              <a:rPr lang="en-US" dirty="0" err="1"/>
              <a:t>apl</a:t>
            </a:r>
            <a:r>
              <a:rPr lang="en-US" dirty="0"/>
              <a:t> towers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C49F2943-71FE-4DCB-AF5A-784B7DA541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92" y="1948493"/>
            <a:ext cx="1360412" cy="1018996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8E631BC6-C8AA-463D-BC12-10C1C748F4A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895" y="2245904"/>
            <a:ext cx="955670" cy="700338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BD70852F-5713-4FFC-AFDF-FA58A97BC262}"/>
              </a:ext>
            </a:extLst>
          </p:cNvPr>
          <p:cNvSpPr/>
          <p:nvPr/>
        </p:nvSpPr>
        <p:spPr>
          <a:xfrm>
            <a:off x="6173052" y="2002674"/>
            <a:ext cx="1626213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E5D447D-428D-4F42-A556-49EC72FEE36B}"/>
              </a:ext>
            </a:extLst>
          </p:cNvPr>
          <p:cNvCxnSpPr/>
          <p:nvPr/>
        </p:nvCxnSpPr>
        <p:spPr>
          <a:xfrm flipV="1">
            <a:off x="5888746" y="1948493"/>
            <a:ext cx="2900322" cy="1254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3D2F8C55-1B71-4AA0-8A87-D8391BA7E28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7633" y="1768312"/>
            <a:ext cx="2658627" cy="1662484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703C9227-D8F5-4D1E-8559-19334534FE6E}"/>
              </a:ext>
            </a:extLst>
          </p:cNvPr>
          <p:cNvSpPr txBox="1"/>
          <p:nvPr/>
        </p:nvSpPr>
        <p:spPr>
          <a:xfrm>
            <a:off x="5391043" y="1251527"/>
            <a:ext cx="541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PENTAGOn.EMEA:HOMCEIO:JESUS</a:t>
            </a:r>
            <a:r>
              <a:rPr lang="en-US" strike="sngStrike" dirty="0"/>
              <a:t>(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)carpenter)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E269895-3FA1-494C-BC3D-BE9167DD3E42}"/>
              </a:ext>
            </a:extLst>
          </p:cNvPr>
          <p:cNvSpPr txBox="1"/>
          <p:nvPr/>
        </p:nvSpPr>
        <p:spPr>
          <a:xfrm>
            <a:off x="5026537" y="1491771"/>
            <a:ext cx="12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HAMBURG</a:t>
            </a:r>
          </a:p>
        </p:txBody>
      </p:sp>
    </p:spTree>
    <p:extLst>
      <p:ext uri="{BB962C8B-B14F-4D97-AF65-F5344CB8AC3E}">
        <p14:creationId xmlns:p14="http://schemas.microsoft.com/office/powerpoint/2010/main" val="2355893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614827-368A-4750-B315-1FE3ACF3B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635" y="1668462"/>
            <a:ext cx="1906960" cy="13974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B9FD69-76F9-4A88-AAA3-A0B20781DCF3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370343-E059-45AA-9785-2A473132809A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A242EE-8E9D-4416-802A-43B93A8723B1}"/>
              </a:ext>
            </a:extLst>
          </p:cNvPr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>
            <a:extLst>
              <a:ext uri="{FF2B5EF4-FFF2-40B4-BE49-F238E27FC236}">
                <a16:creationId xmlns:a16="http://schemas.microsoft.com/office/drawing/2014/main" id="{54E062E0-BC0F-4389-96CF-9958CFEDCA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3240BE-0D08-41E8-83B5-B560D9C67F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98" y="3303588"/>
            <a:ext cx="611562" cy="92235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4CD9E8-5B4B-4E87-BC30-E8AB93927E43}"/>
              </a:ext>
            </a:extLst>
          </p:cNvPr>
          <p:cNvCxnSpPr/>
          <p:nvPr/>
        </p:nvCxnSpPr>
        <p:spPr>
          <a:xfrm flipV="1">
            <a:off x="1822635" y="3303588"/>
            <a:ext cx="1202953" cy="690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87B3D28-CB56-461D-AE96-6B765B7D4709}"/>
              </a:ext>
            </a:extLst>
          </p:cNvPr>
          <p:cNvSpPr/>
          <p:nvPr/>
        </p:nvSpPr>
        <p:spPr>
          <a:xfrm>
            <a:off x="1822635" y="3249673"/>
            <a:ext cx="1906960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8C5D8-ABA0-490B-A877-0AF3CF220AB7}"/>
              </a:ext>
            </a:extLst>
          </p:cNvPr>
          <p:cNvSpPr/>
          <p:nvPr/>
        </p:nvSpPr>
        <p:spPr>
          <a:xfrm>
            <a:off x="1749380" y="1668462"/>
            <a:ext cx="1906960" cy="139746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32341A-C585-4536-8CEA-3858BB883A75}"/>
              </a:ext>
            </a:extLst>
          </p:cNvPr>
          <p:cNvSpPr txBox="1"/>
          <p:nvPr/>
        </p:nvSpPr>
        <p:spPr>
          <a:xfrm>
            <a:off x="2513332" y="3648682"/>
            <a:ext cx="1561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</a:t>
            </a:r>
            <a:r>
              <a:rPr lang="en-US" strike="sngStrike" dirty="0"/>
              <a:t>(depress)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694659F-6495-4FE2-95C8-569C12EC6BDF}"/>
              </a:ext>
            </a:extLst>
          </p:cNvPr>
          <p:cNvCxnSpPr/>
          <p:nvPr/>
        </p:nvCxnSpPr>
        <p:spPr>
          <a:xfrm>
            <a:off x="460375" y="3065929"/>
            <a:ext cx="11278907" cy="1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7FA1A5-2645-4394-820C-4458B7D2663A}"/>
              </a:ext>
            </a:extLst>
          </p:cNvPr>
          <p:cNvCxnSpPr/>
          <p:nvPr/>
        </p:nvCxnSpPr>
        <p:spPr>
          <a:xfrm>
            <a:off x="307975" y="4587692"/>
            <a:ext cx="11278907" cy="1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691BC67C-9F91-470D-89D2-A66A603F27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87" y="4771436"/>
            <a:ext cx="584845" cy="8843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2ED666A-3D0B-4C75-AF78-B2B2A76E4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00" y="2106674"/>
            <a:ext cx="6593763" cy="377420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C6A15C1-B12C-4611-B5FE-AFB9725EA83B}"/>
              </a:ext>
            </a:extLst>
          </p:cNvPr>
          <p:cNvSpPr/>
          <p:nvPr/>
        </p:nvSpPr>
        <p:spPr>
          <a:xfrm>
            <a:off x="4572845" y="2020361"/>
            <a:ext cx="6789920" cy="392323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93B45BD-B1F5-4E48-BFA4-378960AADA26}"/>
              </a:ext>
            </a:extLst>
          </p:cNvPr>
          <p:cNvCxnSpPr/>
          <p:nvPr/>
        </p:nvCxnSpPr>
        <p:spPr>
          <a:xfrm flipV="1">
            <a:off x="5150224" y="1668462"/>
            <a:ext cx="5190564" cy="4557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3EAA33-3ABC-4E50-B042-366A71A14DBD}"/>
              </a:ext>
            </a:extLst>
          </p:cNvPr>
          <p:cNvSpPr/>
          <p:nvPr/>
        </p:nvSpPr>
        <p:spPr>
          <a:xfrm>
            <a:off x="1675778" y="4744000"/>
            <a:ext cx="932951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F8C13B-BA13-497B-AEA0-CDBCF9FA9319}"/>
              </a:ext>
            </a:extLst>
          </p:cNvPr>
          <p:cNvSpPr txBox="1"/>
          <p:nvPr/>
        </p:nvSpPr>
        <p:spPr>
          <a:xfrm>
            <a:off x="3025588" y="4771436"/>
            <a:ext cx="933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</a:t>
            </a:r>
          </a:p>
          <a:p>
            <a:r>
              <a:rPr lang="en-US" dirty="0"/>
              <a:t>OFFSITE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433CBB-F8CC-40F5-94F9-40B4BE557359}"/>
              </a:ext>
            </a:extLst>
          </p:cNvPr>
          <p:cNvSpPr txBox="1"/>
          <p:nvPr/>
        </p:nvSpPr>
        <p:spPr>
          <a:xfrm>
            <a:off x="212578" y="4587692"/>
            <a:ext cx="165506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G.VIRING MARY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0AEA092-B519-497A-AA18-6702A6C5366D}"/>
              </a:ext>
            </a:extLst>
          </p:cNvPr>
          <p:cNvCxnSpPr/>
          <p:nvPr/>
        </p:nvCxnSpPr>
        <p:spPr>
          <a:xfrm flipV="1">
            <a:off x="1075765" y="4491318"/>
            <a:ext cx="2286000" cy="1241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8E466E3-60B7-4C7E-9739-57510769C2B5}"/>
              </a:ext>
            </a:extLst>
          </p:cNvPr>
          <p:cNvCxnSpPr/>
          <p:nvPr/>
        </p:nvCxnSpPr>
        <p:spPr>
          <a:xfrm flipV="1">
            <a:off x="4202274" y="1386074"/>
            <a:ext cx="5190564" cy="4557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AF22B6-B9DF-44C9-8D14-0DF94F6F9DC5}"/>
              </a:ext>
            </a:extLst>
          </p:cNvPr>
          <p:cNvCxnSpPr/>
          <p:nvPr/>
        </p:nvCxnSpPr>
        <p:spPr>
          <a:xfrm>
            <a:off x="212578" y="5963878"/>
            <a:ext cx="11278907" cy="18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934708F-4794-4403-82B4-4CAC107DC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070" y="3456524"/>
            <a:ext cx="1131102" cy="776328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A98187B-273D-4F02-AFC7-73D10B47023E}"/>
              </a:ext>
            </a:extLst>
          </p:cNvPr>
          <p:cNvCxnSpPr/>
          <p:nvPr/>
        </p:nvCxnSpPr>
        <p:spPr>
          <a:xfrm flipV="1">
            <a:off x="914400" y="1788459"/>
            <a:ext cx="3523129" cy="108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1E1FC88-E745-494C-B5EF-0BCB37F0EC8F}"/>
              </a:ext>
            </a:extLst>
          </p:cNvPr>
          <p:cNvSpPr txBox="1"/>
          <p:nvPr/>
        </p:nvSpPr>
        <p:spPr>
          <a:xfrm>
            <a:off x="2784481" y="5697553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</a:t>
            </a:r>
            <a:r>
              <a:rPr lang="en-US" sz="800" strike="sngStrike" dirty="0"/>
              <a:t>T(voodoo vipers)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2C8FF0-CB74-4A56-A4A5-F383C483558F}"/>
              </a:ext>
            </a:extLst>
          </p:cNvPr>
          <p:cNvSpPr txBox="1"/>
          <p:nvPr/>
        </p:nvSpPr>
        <p:spPr>
          <a:xfrm>
            <a:off x="3660221" y="5431041"/>
            <a:ext cx="17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Ibm.band.sahrks</a:t>
            </a:r>
            <a:endParaRPr lang="en-US" strike="sngStrik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3462D99-AB41-46AA-BA59-559F215069A4}"/>
              </a:ext>
            </a:extLst>
          </p:cNvPr>
          <p:cNvSpPr/>
          <p:nvPr/>
        </p:nvSpPr>
        <p:spPr>
          <a:xfrm>
            <a:off x="2799162" y="5360236"/>
            <a:ext cx="877384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163F55B-C4A1-4DCC-A7BE-36DFAAAA42D3}"/>
              </a:ext>
            </a:extLst>
          </p:cNvPr>
          <p:cNvSpPr txBox="1"/>
          <p:nvPr/>
        </p:nvSpPr>
        <p:spPr>
          <a:xfrm>
            <a:off x="3300524" y="5179493"/>
            <a:ext cx="251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HOCME:JESUS:FRANLINY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F34644F-561E-4D8D-80AE-45A1597B50F6}"/>
              </a:ext>
            </a:extLst>
          </p:cNvPr>
          <p:cNvSpPr txBox="1"/>
          <p:nvPr/>
        </p:nvSpPr>
        <p:spPr>
          <a:xfrm>
            <a:off x="793376" y="6225988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Siece</a:t>
            </a:r>
            <a:r>
              <a:rPr lang="en-US" dirty="0"/>
              <a:t>: 6:19pm</a:t>
            </a:r>
          </a:p>
        </p:txBody>
      </p:sp>
    </p:spTree>
    <p:extLst>
      <p:ext uri="{BB962C8B-B14F-4D97-AF65-F5344CB8AC3E}">
        <p14:creationId xmlns:p14="http://schemas.microsoft.com/office/powerpoint/2010/main" val="3692412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477" y="2537137"/>
            <a:ext cx="1848463" cy="10351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552" y="2537137"/>
            <a:ext cx="686342" cy="1035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506" y="2537138"/>
            <a:ext cx="1555535" cy="10351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14005" y="2536842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Snowdon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57" y="2234014"/>
            <a:ext cx="656162" cy="10243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86" y="4462731"/>
            <a:ext cx="664979" cy="93941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7882" y="4224270"/>
            <a:ext cx="1249250" cy="1352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00457" y="2107980"/>
            <a:ext cx="1202585" cy="1150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687132" y="31661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0458" y="2269413"/>
            <a:ext cx="656162" cy="96425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34426" y="4347387"/>
            <a:ext cx="656162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0696" y="1855149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</a:t>
            </a:r>
            <a:r>
              <a:rPr lang="en-US" b="1" strike="sngStrike" dirty="0"/>
              <a:t>KIT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02" y="4432637"/>
            <a:ext cx="640983" cy="82550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592565" y="4318011"/>
            <a:ext cx="656162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656732" y="1340862"/>
            <a:ext cx="605663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LARRY</a:t>
            </a:r>
            <a:r>
              <a:rPr lang="en-US" sz="800" strike="sngStrike" dirty="0"/>
              <a:t>( old dirty </a:t>
            </a:r>
            <a:r>
              <a:rPr lang="en-US" sz="800" strike="sngStrike" dirty="0" err="1"/>
              <a:t>basterd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INGO/INGA</a:t>
            </a:r>
          </a:p>
          <a:p>
            <a:r>
              <a:rPr lang="en-US" sz="800" strike="sngStrike" dirty="0"/>
              <a:t>Kurt Burger(</a:t>
            </a:r>
            <a:r>
              <a:rPr lang="en-US" sz="800" strike="sngStrike" dirty="0" err="1"/>
              <a:t>apple.touch</a:t>
            </a:r>
            <a:r>
              <a:rPr lang="en-US" sz="800" dirty="0"/>
              <a:t>)</a:t>
            </a:r>
          </a:p>
          <a:p>
            <a:r>
              <a:rPr lang="en-US" sz="800" strike="sngStrike" dirty="0"/>
              <a:t>Kurt Burger(</a:t>
            </a:r>
            <a:r>
              <a:rPr lang="en-US" sz="800" strike="sngStrike" dirty="0" err="1"/>
              <a:t>apple.datacnet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logica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Quenox</a:t>
            </a:r>
            <a:r>
              <a:rPr lang="en-US" sz="800" strike="sngStrike" dirty="0"/>
              <a:t> </a:t>
            </a:r>
            <a:r>
              <a:rPr lang="en-US" sz="800" dirty="0"/>
              <a:t>( CPVA)</a:t>
            </a:r>
          </a:p>
          <a:p>
            <a:r>
              <a:rPr lang="en-US" sz="800" dirty="0" err="1"/>
              <a:t>Krut</a:t>
            </a:r>
            <a:r>
              <a:rPr lang="en-US" sz="800" dirty="0"/>
              <a:t> Burger(</a:t>
            </a:r>
            <a:r>
              <a:rPr lang="en-US" sz="800" dirty="0" err="1"/>
              <a:t>cisoc.motnring.appdyance</a:t>
            </a:r>
            <a:r>
              <a:rPr lang="en-US" sz="800" dirty="0"/>
              <a:t>)</a:t>
            </a:r>
          </a:p>
          <a:p>
            <a:r>
              <a:rPr lang="en-US" sz="800" strike="sngStrike" dirty="0" err="1"/>
              <a:t>trnal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Buger</a:t>
            </a:r>
            <a:r>
              <a:rPr lang="en-US" sz="800" strike="sngStrike" dirty="0"/>
              <a:t> 911 hamburger 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- CITIZEN</a:t>
            </a:r>
          </a:p>
          <a:p>
            <a:r>
              <a:rPr lang="en-US" dirty="0"/>
              <a:t>LARRY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 flipH="1">
            <a:off x="267402" y="1300548"/>
            <a:ext cx="802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VP GERMANY(DEA(</a:t>
            </a:r>
            <a:r>
              <a:rPr lang="en-US" b="1" strike="sngStrike" dirty="0" err="1"/>
              <a:t>mdma</a:t>
            </a:r>
            <a:r>
              <a:rPr lang="en-US" b="1" dirty="0"/>
              <a:t>).HOMCE:7Y.v2:FIB:KIDNAPPIGN.nonPolcieInit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530631" y="2558945"/>
            <a:ext cx="6313946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730389" y="3504229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Joe is </a:t>
            </a:r>
            <a:r>
              <a:rPr lang="en-US" strike="sngStrike" dirty="0" err="1"/>
              <a:t>phil</a:t>
            </a:r>
            <a:endParaRPr lang="en-US" strike="sngStrike" dirty="0"/>
          </a:p>
          <a:p>
            <a:r>
              <a:rPr lang="en-US" strike="sngStrike" dirty="0"/>
              <a:t>Wieland is </a:t>
            </a:r>
            <a:r>
              <a:rPr lang="en-US" strike="sngStrike" dirty="0" err="1"/>
              <a:t>phil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5708724" y="4028296"/>
            <a:ext cx="2036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v[]:FBI:KIDNAPPIGN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450770" y="2137125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ID-US-CA:POLICE 1993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0696" y="1619418"/>
            <a:ext cx="21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FBI:WMD:</a:t>
            </a:r>
            <a:r>
              <a:rPr lang="en-US" b="1" strike="sngStrike" dirty="0" err="1"/>
              <a:t>max-plank</a:t>
            </a:r>
            <a:endParaRPr lang="en-US" b="1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-74360" y="2085997"/>
            <a:ext cx="2800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https://www.fbi.gov/history/famous-cases/duquesne-spy-ring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7899" y="4678245"/>
            <a:ext cx="6027312" cy="213984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403410" y="5299373"/>
            <a:ext cx="550404" cy="9340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4906275" y="576637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Max Blank came to the United States from Germany in 2019. A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258841" y="488421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Arial" panose="020B0604020202020204" pitchFamily="34" charset="0"/>
              </a:rPr>
              <a:t>ome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 valuable information b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847374" y="5086907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rubberized self-sealing airplane gasoline tanks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880506" y="4377842"/>
            <a:ext cx="5711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However, he needed money to get the information.</a:t>
            </a:r>
            <a:endParaRPr lang="en-US" b="1" dirty="0"/>
          </a:p>
        </p:txBody>
      </p:sp>
      <p:sp>
        <p:nvSpPr>
          <p:cNvPr id="40" name="Rectangle 39"/>
          <p:cNvSpPr/>
          <p:nvPr/>
        </p:nvSpPr>
        <p:spPr>
          <a:xfrm>
            <a:off x="5536695" y="598914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Blank pleaded guilty to violation of the Registration Act. He received a sentence of 18 months’ imprisonment and a $1,000 fine.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430127" y="404164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18 months</a:t>
            </a:r>
            <a:endParaRPr lang="en-US" b="1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722008" y="4377842"/>
            <a:ext cx="6293203" cy="3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72477" y="4041645"/>
            <a:ext cx="946305" cy="33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51520" y="3407272"/>
            <a:ext cx="70641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FBI:WMD:KIT:THEATER </a:t>
            </a:r>
            <a:r>
              <a:rPr lang="en-US" strike="sngStrike" dirty="0" err="1"/>
              <a:t>goebels</a:t>
            </a:r>
            <a:r>
              <a:rPr lang="en-US" strike="sngStrike" dirty="0"/>
              <a:t>(1&amp;1)</a:t>
            </a:r>
            <a:r>
              <a:rPr lang="en-US" strike="sngStrike" dirty="0" err="1"/>
              <a:t>andres</a:t>
            </a:r>
            <a:r>
              <a:rPr lang="en-US" strike="sngStrike" dirty="0"/>
              <a:t> IPX </a:t>
            </a:r>
            <a:r>
              <a:rPr lang="en-US" strike="sngStrike" dirty="0" err="1"/>
              <a:t>andres</a:t>
            </a:r>
            <a:endParaRPr lang="en-US" strike="sngStrike" dirty="0"/>
          </a:p>
          <a:p>
            <a:r>
              <a:rPr lang="en-US" b="1" dirty="0" err="1"/>
              <a:t>PENGON.EMEA.THEATER.</a:t>
            </a:r>
            <a:r>
              <a:rPr lang="en-US" b="1" strike="sngStrike" dirty="0" err="1"/>
              <a:t>max</a:t>
            </a:r>
            <a:r>
              <a:rPr lang="en-US" b="1" strike="sngStrike" dirty="0"/>
              <a:t>-plank(</a:t>
            </a:r>
            <a:r>
              <a:rPr lang="en-US" b="1" strike="sngStrike" dirty="0" err="1"/>
              <a:t>geobles</a:t>
            </a:r>
            <a:r>
              <a:rPr lang="en-US" strike="sngStrike" dirty="0"/>
              <a:t>)  IPX </a:t>
            </a:r>
            <a:r>
              <a:rPr lang="en-US" strike="sngStrike" dirty="0" err="1"/>
              <a:t>andres,Zimmerman</a:t>
            </a:r>
            <a:r>
              <a:rPr lang="en-US" strike="sngStrike" dirty="0"/>
              <a:t>/</a:t>
            </a:r>
            <a:r>
              <a:rPr lang="en-US" strike="sngStrike" dirty="0" err="1"/>
              <a:t>dr</a:t>
            </a:r>
            <a:endParaRPr lang="en-US" strike="sngStrike" dirty="0"/>
          </a:p>
          <a:p>
            <a:r>
              <a:rPr lang="en-US" dirty="0"/>
              <a:t>FBI:WMD:MAX-PLANL:THEATE</a:t>
            </a:r>
            <a:r>
              <a:rPr lang="en-US" strike="sngStrike" dirty="0"/>
              <a:t>R </a:t>
            </a:r>
            <a:r>
              <a:rPr lang="en-US" strike="sngStrike" dirty="0" err="1"/>
              <a:t>goebels</a:t>
            </a:r>
            <a:r>
              <a:rPr lang="en-US" strike="sngStrike" dirty="0"/>
              <a:t> !</a:t>
            </a:r>
            <a:r>
              <a:rPr lang="en-US" strike="sngStrike" dirty="0" err="1"/>
              <a:t>andrea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 father </a:t>
            </a:r>
            <a:r>
              <a:rPr lang="en-US" strike="sngStrike" dirty="0" err="1"/>
              <a:t>st.peter</a:t>
            </a:r>
            <a:r>
              <a:rPr lang="en-US" strike="sngStrike" dirty="0"/>
              <a:t>.!)</a:t>
            </a:r>
          </a:p>
          <a:p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684628" y="2393378"/>
            <a:ext cx="4210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HOMCEI:TRANSVESTIGE</a:t>
            </a:r>
            <a:r>
              <a:rPr lang="en-US" strike="sngStrike" dirty="0"/>
              <a:t>(</a:t>
            </a:r>
            <a:r>
              <a:rPr lang="en-US" strike="sngStrike" dirty="0" err="1"/>
              <a:t>inglorias</a:t>
            </a:r>
            <a:r>
              <a:rPr lang="en-US" strike="sngStrike" dirty="0"/>
              <a:t> </a:t>
            </a:r>
            <a:r>
              <a:rPr lang="en-US" strike="sngStrike" dirty="0" err="1"/>
              <a:t>basterd</a:t>
            </a:r>
            <a:r>
              <a:rPr lang="en-US" dirty="0"/>
              <a:t>, </a:t>
            </a:r>
          </a:p>
          <a:p>
            <a:r>
              <a:rPr lang="en-US" dirty="0"/>
              <a:t>Hayward Theater[]</a:t>
            </a:r>
          </a:p>
          <a:p>
            <a:r>
              <a:rPr lang="en-US" dirty="0"/>
              <a:t>INT.IPX vising father </a:t>
            </a:r>
            <a:r>
              <a:rPr lang="en-US" dirty="0" err="1"/>
              <a:t>WWI.</a:t>
            </a:r>
            <a:r>
              <a:rPr lang="en-US" sz="800" strike="sngStrike" dirty="0" err="1"/>
              <a:t>mustach</a:t>
            </a:r>
            <a:r>
              <a:rPr lang="en-US" sz="800" strike="sngStrike" dirty="0"/>
              <a:t>((</a:t>
            </a:r>
            <a:r>
              <a:rPr lang="en-US" sz="800" strike="sngStrike" dirty="0" err="1"/>
              <a:t>stling</a:t>
            </a:r>
            <a:r>
              <a:rPr lang="en-US" sz="800" strike="sngStrike" dirty="0"/>
              <a:t>)</a:t>
            </a:r>
            <a:r>
              <a:rPr lang="en-US" dirty="0"/>
              <a:t> MX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129800" y="1946606"/>
            <a:ext cx="306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?</a:t>
            </a:r>
            <a:r>
              <a:rPr lang="en-US" dirty="0" err="1"/>
              <a:t>hocme:mattahis</a:t>
            </a:r>
            <a:r>
              <a:rPr lang="en-US" dirty="0"/>
              <a:t>: </a:t>
            </a:r>
            <a:r>
              <a:rPr lang="en-US" sz="800" strike="sngStrike" dirty="0"/>
              <a:t>they killed him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557691" y="3807812"/>
            <a:ext cx="7042212" cy="234250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895" y="3244201"/>
            <a:ext cx="653827" cy="97008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094128" y="1765023"/>
            <a:ext cx="3691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PENGON.PAUL.REVER.BASE.THETERS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1002275" y="3216577"/>
            <a:ext cx="1189725" cy="69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211504" y="3364066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glu.john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6219272" y="1964108"/>
            <a:ext cx="267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♥LACE.JESUS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8736168" y="2134355"/>
            <a:ext cx="1049740" cy="1272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8783909" y="2239709"/>
            <a:ext cx="1216460" cy="25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879884" y="2514060"/>
            <a:ext cx="1331620" cy="564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INTRUPTS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072" y="1989681"/>
            <a:ext cx="656898" cy="492039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1268787" y="3288452"/>
            <a:ext cx="554904" cy="92583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9903853" y="1696954"/>
            <a:ext cx="2397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41.nonPolcieCfg.INT.IPX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975001" y="3725886"/>
            <a:ext cx="380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/>
              <a:t>!</a:t>
            </a:r>
            <a:r>
              <a:rPr lang="en-US" strike="sngStrike" dirty="0" err="1"/>
              <a:t>glu.john</a:t>
            </a:r>
            <a:r>
              <a:rPr lang="en-US" dirty="0"/>
              <a:t> </a:t>
            </a:r>
            <a:r>
              <a:rPr lang="en-US" dirty="0" err="1"/>
              <a:t>Newwark</a:t>
            </a:r>
            <a:r>
              <a:rPr lang="en-US" dirty="0"/>
              <a:t> </a:t>
            </a:r>
            <a:r>
              <a:rPr lang="en-US" sz="800" strike="sngStrike" dirty="0" err="1"/>
              <a:t>homells</a:t>
            </a:r>
            <a:r>
              <a:rPr lang="en-US" sz="800" strike="sngStrike" dirty="0"/>
              <a:t> backup shelter house, near </a:t>
            </a:r>
          </a:p>
          <a:p>
            <a:r>
              <a:rPr lang="en-US" dirty="0"/>
              <a:t>JKF(</a:t>
            </a:r>
            <a:r>
              <a:rPr lang="en-US" dirty="0" err="1"/>
              <a:t>KING</a:t>
            </a:r>
            <a:r>
              <a:rPr lang="en-US" strike="sngStrike" dirty="0" err="1"/>
              <a:t>.tnet</a:t>
            </a:r>
            <a:r>
              <a:rPr lang="en-US" strike="sngStrike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738805" y="-181728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</a:t>
            </a:r>
            <a:r>
              <a:rPr lang="en-US" sz="800" dirty="0"/>
              <a:t>(</a:t>
            </a:r>
            <a:r>
              <a:rPr lang="en-US" sz="800" strike="sngStrike" dirty="0" err="1"/>
              <a:t>frauenhoffer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instutte</a:t>
            </a:r>
            <a:r>
              <a:rPr lang="en-US" sz="800" strike="sngStrike" dirty="0"/>
              <a:t>)</a:t>
            </a:r>
          </a:p>
        </p:txBody>
      </p:sp>
      <p:cxnSp>
        <p:nvCxnSpPr>
          <p:cNvPr id="67" name="Straight Connector 66"/>
          <p:cNvCxnSpPr>
            <a:stCxn id="25" idx="3"/>
          </p:cNvCxnSpPr>
          <p:nvPr/>
        </p:nvCxnSpPr>
        <p:spPr>
          <a:xfrm flipV="1">
            <a:off x="267402" y="-387598"/>
            <a:ext cx="1891027" cy="187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 flipV="1">
            <a:off x="2823441" y="40086"/>
            <a:ext cx="673267" cy="408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277344" y="-4375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906275" y="2349213"/>
            <a:ext cx="258153" cy="164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402700" y="1542251"/>
            <a:ext cx="56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jR</a:t>
            </a:r>
            <a:endParaRPr lang="en-US" b="1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078675" y="4252051"/>
            <a:ext cx="1170052" cy="153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67402" y="2522094"/>
            <a:ext cx="1640800" cy="481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7" y="5519247"/>
            <a:ext cx="247127" cy="247127"/>
          </a:xfrm>
          <a:prstGeom prst="rect">
            <a:avLst/>
          </a:prstGeom>
        </p:spPr>
      </p:pic>
      <p:cxnSp>
        <p:nvCxnSpPr>
          <p:cNvPr id="80" name="Straight Connector 79"/>
          <p:cNvCxnSpPr>
            <a:endCxn id="20" idx="2"/>
          </p:cNvCxnSpPr>
          <p:nvPr/>
        </p:nvCxnSpPr>
        <p:spPr>
          <a:xfrm flipV="1">
            <a:off x="600457" y="5402146"/>
            <a:ext cx="462050" cy="496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92" y="5549333"/>
            <a:ext cx="218260" cy="292513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29371" y="5360306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HOMCEI:HANNES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29" y="5589377"/>
            <a:ext cx="196702" cy="29409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529371" y="5589377"/>
            <a:ext cx="912429" cy="1769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642986" y="5604334"/>
            <a:ext cx="656162" cy="309176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37882" y="2393378"/>
            <a:ext cx="1154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2057451" y="1882396"/>
            <a:ext cx="2759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 FBI:WMD.CPVA </a:t>
            </a:r>
            <a:r>
              <a:rPr lang="en-US" b="1" strike="sngStrike" dirty="0" err="1"/>
              <a:t>onkel</a:t>
            </a:r>
            <a:endParaRPr lang="en-US" b="1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4414734" y="1866020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Snowdon</a:t>
            </a:r>
            <a:endParaRPr lang="en-US" sz="800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2259169" y="1690316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dr,makeanita</a:t>
            </a:r>
            <a:r>
              <a:rPr lang="en-US" sz="800" strike="sngStrike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292963" y="1632593"/>
            <a:ext cx="2108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2007 HOCME:SUSNTO(</a:t>
            </a:r>
            <a:r>
              <a:rPr lang="en-US" sz="1000" strike="sngStrike" dirty="0" err="1"/>
              <a:t>hemlme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bmx</a:t>
            </a:r>
            <a:r>
              <a:rPr lang="en-US" sz="1000" strike="sngStrike" dirty="0"/>
              <a:t>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413275" y="1686207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Appo.touch</a:t>
            </a:r>
            <a:endParaRPr lang="en-US" sz="800" strike="sngStrike" dirty="0"/>
          </a:p>
        </p:txBody>
      </p:sp>
      <p:sp>
        <p:nvSpPr>
          <p:cNvPr id="94" name="TextBox 93"/>
          <p:cNvSpPr txBox="1"/>
          <p:nvPr/>
        </p:nvSpPr>
        <p:spPr>
          <a:xfrm flipH="1">
            <a:off x="2784135" y="1502135"/>
            <a:ext cx="780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523" y="3288452"/>
            <a:ext cx="536919" cy="806845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11728221" y="3258356"/>
            <a:ext cx="735264" cy="9659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1859198" y="3247815"/>
            <a:ext cx="554904" cy="92583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698752" y="2304142"/>
            <a:ext cx="3263618" cy="213286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90696" y="3454321"/>
            <a:ext cx="1947549" cy="97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3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CFF5A0-7D9D-4CCE-A2B6-7CC9C793A2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90" y="4860896"/>
            <a:ext cx="868958" cy="57094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E544-F742-4196-AD89-7B7D91ACAA52}"/>
              </a:ext>
            </a:extLst>
          </p:cNvPr>
          <p:cNvCxnSpPr/>
          <p:nvPr/>
        </p:nvCxnSpPr>
        <p:spPr>
          <a:xfrm flipV="1">
            <a:off x="2993371" y="4430590"/>
            <a:ext cx="1869141" cy="1264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9CC746F-52F2-4A62-8CBF-C52D49D23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96" y="2051168"/>
            <a:ext cx="2466975" cy="18478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33FF180-4FD8-4877-836D-06FB43FE5E82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AC6959-D2E0-4392-9469-9D4167E5CC36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F27496-790C-4414-A2B6-C975468E8096}"/>
              </a:ext>
            </a:extLst>
          </p:cNvPr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12" name="AutoShape 4" descr="mark zuckerberg dressed as a police officer | Stable Diffusion | OpenArt">
            <a:extLst>
              <a:ext uri="{FF2B5EF4-FFF2-40B4-BE49-F238E27FC236}">
                <a16:creationId xmlns:a16="http://schemas.microsoft.com/office/drawing/2014/main" id="{7820DAFA-F38C-49EC-B32D-B73928954B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E5C61A-AFE4-45A1-B89E-EBEAC76D97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791" y="2096011"/>
            <a:ext cx="1443842" cy="1803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A05CC9-EBEE-468A-A911-22A545B4F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23" y="1892865"/>
            <a:ext cx="2144353" cy="180300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D2C9DD-C591-4C08-AE03-F8E49986CC86}"/>
              </a:ext>
            </a:extLst>
          </p:cNvPr>
          <p:cNvSpPr/>
          <p:nvPr/>
        </p:nvSpPr>
        <p:spPr>
          <a:xfrm>
            <a:off x="3403985" y="4828364"/>
            <a:ext cx="1291618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984CB-ACC0-473C-8BEF-75E567DBA526}"/>
              </a:ext>
            </a:extLst>
          </p:cNvPr>
          <p:cNvSpPr/>
          <p:nvPr/>
        </p:nvSpPr>
        <p:spPr>
          <a:xfrm>
            <a:off x="4893047" y="5133975"/>
            <a:ext cx="2743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organic search </a:t>
            </a:r>
            <a:r>
              <a:rPr lang="en-US" dirty="0" err="1"/>
              <a:t>seo</a:t>
            </a:r>
            <a:r>
              <a:rPr lang="en-US" dirty="0"/>
              <a:t> </a:t>
            </a:r>
            <a:r>
              <a:rPr lang="en-US" dirty="0" err="1"/>
              <a:t>hubspot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FAF778-D68D-4563-8441-EB6744B0D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416" y="4828365"/>
            <a:ext cx="1364706" cy="8662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162620F-0029-4391-98B7-D02539A5E05E}"/>
              </a:ext>
            </a:extLst>
          </p:cNvPr>
          <p:cNvSpPr/>
          <p:nvPr/>
        </p:nvSpPr>
        <p:spPr>
          <a:xfrm>
            <a:off x="4893047" y="4776242"/>
            <a:ext cx="4842624" cy="108479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7B00DEE-DAEE-4209-9004-4D108FBB1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42" y="4498545"/>
            <a:ext cx="2266667" cy="200952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BB355C-9F2A-4DAB-AD80-F952EE844BE5}"/>
              </a:ext>
            </a:extLst>
          </p:cNvPr>
          <p:cNvCxnSpPr>
            <a:cxnSpLocks/>
            <a:stCxn id="21" idx="1"/>
          </p:cNvCxnSpPr>
          <p:nvPr/>
        </p:nvCxnSpPr>
        <p:spPr>
          <a:xfrm flipV="1">
            <a:off x="4893047" y="5133975"/>
            <a:ext cx="4305582" cy="1846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2C4E6C-6DF9-4C18-B500-AD0FFE552371}"/>
              </a:ext>
            </a:extLst>
          </p:cNvPr>
          <p:cNvSpPr txBox="1"/>
          <p:nvPr/>
        </p:nvSpPr>
        <p:spPr>
          <a:xfrm>
            <a:off x="2272553" y="4128247"/>
            <a:ext cx="5023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SQ </a:t>
            </a:r>
            <a:r>
              <a:rPr lang="en-US" strike="sngStrike" dirty="0" err="1"/>
              <a:t>seo</a:t>
            </a:r>
            <a:r>
              <a:rPr lang="en-US" strike="sngStrike" dirty="0"/>
              <a:t> Jason N. </a:t>
            </a:r>
            <a:r>
              <a:rPr lang="en-US" strike="sngStrike" dirty="0" err="1"/>
              <a:t>Meiers</a:t>
            </a:r>
            <a:r>
              <a:rPr lang="en-US" strike="sngStrike" dirty="0"/>
              <a:t>, Jason </a:t>
            </a:r>
            <a:r>
              <a:rPr lang="en-US" strike="sngStrike" dirty="0" err="1"/>
              <a:t>Petersson</a:t>
            </a:r>
            <a:r>
              <a:rPr lang="en-US" strike="sngStrike" dirty="0"/>
              <a:t> </a:t>
            </a:r>
            <a:r>
              <a:rPr lang="en-US" dirty="0"/>
              <a:t>CPVA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984310F-5B58-42F8-A1C1-D8471FBA0948}"/>
              </a:ext>
            </a:extLst>
          </p:cNvPr>
          <p:cNvSpPr/>
          <p:nvPr/>
        </p:nvSpPr>
        <p:spPr>
          <a:xfrm>
            <a:off x="4862512" y="5996957"/>
            <a:ext cx="1029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wsadmin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109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3642293-6DFC-4CF0-85BE-DF5559AEB1E4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45C3F-4BE8-41BF-90BC-93ED6E463E08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EF9DA4-8BA2-4C78-8E12-E572712B7932}"/>
              </a:ext>
            </a:extLst>
          </p:cNvPr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7" name="AutoShape 4" descr="mark zuckerberg dressed as a police officer | Stable Diffusion | OpenArt">
            <a:extLst>
              <a:ext uri="{FF2B5EF4-FFF2-40B4-BE49-F238E27FC236}">
                <a16:creationId xmlns:a16="http://schemas.microsoft.com/office/drawing/2014/main" id="{934EF81C-649E-491D-ABCB-C26A1FCCBA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A588E-3121-4096-BCE7-257229937322}"/>
              </a:ext>
            </a:extLst>
          </p:cNvPr>
          <p:cNvSpPr txBox="1"/>
          <p:nvPr/>
        </p:nvSpPr>
        <p:spPr>
          <a:xfrm>
            <a:off x="995083" y="1828800"/>
            <a:ext cx="9717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06"/>
            </a:pPr>
            <a:r>
              <a:rPr lang="en-US" dirty="0" err="1"/>
              <a:t>Ibm.parner.proflics.emplye.KOCHEMEN.?.Tennis</a:t>
            </a:r>
            <a:r>
              <a:rPr lang="en-US" dirty="0"/>
              <a:t>    male blond 50/60 $10 hour datacenter </a:t>
            </a:r>
            <a:r>
              <a:rPr lang="en-US" dirty="0" err="1"/>
              <a:t>proflics</a:t>
            </a:r>
            <a:endParaRPr lang="en-US" dirty="0"/>
          </a:p>
          <a:p>
            <a:pPr lvl="8"/>
            <a:r>
              <a:rPr lang="en-US" dirty="0"/>
              <a:t>		St. Anselmo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422E5D-D52C-4A04-A778-17D681980F09}"/>
              </a:ext>
            </a:extLst>
          </p:cNvPr>
          <p:cNvCxnSpPr/>
          <p:nvPr/>
        </p:nvCxnSpPr>
        <p:spPr>
          <a:xfrm>
            <a:off x="605118" y="2475131"/>
            <a:ext cx="10555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FFCFE26-0D70-4E0B-ACBC-275209BC223D}"/>
              </a:ext>
            </a:extLst>
          </p:cNvPr>
          <p:cNvCxnSpPr/>
          <p:nvPr/>
        </p:nvCxnSpPr>
        <p:spPr>
          <a:xfrm>
            <a:off x="605118" y="3111626"/>
            <a:ext cx="10555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EAADEE-203D-4F71-ACF8-FF6231FE4B89}"/>
              </a:ext>
            </a:extLst>
          </p:cNvPr>
          <p:cNvCxnSpPr/>
          <p:nvPr/>
        </p:nvCxnSpPr>
        <p:spPr>
          <a:xfrm>
            <a:off x="575782" y="4635626"/>
            <a:ext cx="10555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E39719D-D49D-4C29-9675-50A24F4D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025" y="2641442"/>
            <a:ext cx="1228725" cy="4476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B8BBB76-EFAC-401B-859B-F4F9192C2C93}"/>
              </a:ext>
            </a:extLst>
          </p:cNvPr>
          <p:cNvSpPr txBox="1"/>
          <p:nvPr/>
        </p:nvSpPr>
        <p:spPr>
          <a:xfrm>
            <a:off x="2420750" y="2442786"/>
            <a:ext cx="3892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</a:t>
            </a:r>
            <a:r>
              <a:rPr lang="en-US" dirty="0"/>
              <a:t>  john </a:t>
            </a:r>
            <a:r>
              <a:rPr lang="en-US" dirty="0" err="1"/>
              <a:t>deere</a:t>
            </a:r>
            <a:r>
              <a:rPr lang="en-US" dirty="0"/>
              <a:t> </a:t>
            </a:r>
            <a:r>
              <a:rPr lang="en-US" b="1" dirty="0"/>
              <a:t>FBI:WMD</a:t>
            </a:r>
          </a:p>
          <a:p>
            <a:r>
              <a:rPr lang="en-US" dirty="0"/>
              <a:t>IIMPORT </a:t>
            </a:r>
            <a:r>
              <a:rPr lang="en-US" dirty="0" err="1"/>
              <a:t>ibm.client.Costco</a:t>
            </a:r>
            <a:r>
              <a:rPr lang="en-US" dirty="0"/>
              <a:t> Laura.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FE43E-9010-4526-B6F3-E07E02B28D33}"/>
              </a:ext>
            </a:extLst>
          </p:cNvPr>
          <p:cNvSpPr/>
          <p:nvPr/>
        </p:nvSpPr>
        <p:spPr>
          <a:xfrm>
            <a:off x="53136" y="2583153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E9E652-6AC9-4F79-A720-01A3EA52D274}"/>
              </a:ext>
            </a:extLst>
          </p:cNvPr>
          <p:cNvSpPr txBox="1"/>
          <p:nvPr/>
        </p:nvSpPr>
        <p:spPr>
          <a:xfrm>
            <a:off x="342340" y="27914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5B89FF-9083-4A6F-A979-6FBEBF39FD0B}"/>
              </a:ext>
            </a:extLst>
          </p:cNvPr>
          <p:cNvSpPr/>
          <p:nvPr/>
        </p:nvSpPr>
        <p:spPr>
          <a:xfrm>
            <a:off x="1900734" y="3366116"/>
            <a:ext cx="8825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./wsadmin.sh -</a:t>
            </a:r>
            <a:r>
              <a:rPr lang="en-US" dirty="0" err="1"/>
              <a:t>conntype</a:t>
            </a:r>
            <a:r>
              <a:rPr lang="en-US" dirty="0"/>
              <a:t> SOAP  -user </a:t>
            </a:r>
            <a:r>
              <a:rPr lang="en-US" dirty="0" err="1"/>
              <a:t>wsadmin</a:t>
            </a:r>
            <a:r>
              <a:rPr lang="en-US" dirty="0"/>
              <a:t> -password 7fhs5B8A -f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edit.jacl</a:t>
            </a:r>
            <a:r>
              <a:rPr lang="en-US" dirty="0"/>
              <a:t>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0AD0018-FD46-47AC-9C22-D154EDE748BF}"/>
              </a:ext>
            </a:extLst>
          </p:cNvPr>
          <p:cNvSpPr/>
          <p:nvPr/>
        </p:nvSpPr>
        <p:spPr>
          <a:xfrm>
            <a:off x="1806387" y="3904652"/>
            <a:ext cx="9646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AdminApp</a:t>
            </a:r>
            <a:r>
              <a:rPr lang="en-US" dirty="0"/>
              <a:t> edit "</a:t>
            </a:r>
            <a:r>
              <a:rPr lang="en-US" dirty="0" err="1"/>
              <a:t>nonPolice_war</a:t>
            </a:r>
            <a:r>
              <a:rPr lang="en-US" dirty="0"/>
              <a:t>" {-</a:t>
            </a:r>
            <a:r>
              <a:rPr lang="en-US" dirty="0" err="1"/>
              <a:t>MapWebModToVH</a:t>
            </a:r>
            <a:r>
              <a:rPr lang="en-US" dirty="0"/>
              <a:t> {{"</a:t>
            </a:r>
            <a:r>
              <a:rPr lang="en-US" dirty="0" err="1"/>
              <a:t>nonPolice</a:t>
            </a:r>
            <a:r>
              <a:rPr lang="en-US" dirty="0"/>
              <a:t>" </a:t>
            </a:r>
            <a:r>
              <a:rPr lang="en-US" dirty="0" err="1"/>
              <a:t>nonPolice.war,WEB</a:t>
            </a:r>
            <a:r>
              <a:rPr lang="en-US" dirty="0"/>
              <a:t>-INF/web.xml </a:t>
            </a:r>
            <a:r>
              <a:rPr lang="en-US" dirty="0" err="1"/>
              <a:t>default_host</a:t>
            </a:r>
            <a:r>
              <a:rPr lang="en-US" dirty="0"/>
              <a:t>}}}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EAEBD9E-25CB-494F-ACE6-58B1FA3C7CCC}"/>
              </a:ext>
            </a:extLst>
          </p:cNvPr>
          <p:cNvSpPr/>
          <p:nvPr/>
        </p:nvSpPr>
        <p:spPr>
          <a:xfrm>
            <a:off x="1806386" y="4720187"/>
            <a:ext cx="93253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WASX7017E: Exception received while running file "/</a:t>
            </a:r>
            <a:r>
              <a:rPr lang="en-US" sz="800" dirty="0" err="1"/>
              <a:t>tmp</a:t>
            </a:r>
            <a:r>
              <a:rPr lang="en-US" sz="800" dirty="0"/>
              <a:t>/</a:t>
            </a:r>
            <a:r>
              <a:rPr lang="en-US" sz="800" dirty="0" err="1"/>
              <a:t>install.jacl</a:t>
            </a:r>
            <a:r>
              <a:rPr lang="en-US" sz="800" dirty="0"/>
              <a:t>"; exception information: </a:t>
            </a:r>
            <a:r>
              <a:rPr lang="en-US" sz="800" dirty="0" err="1"/>
              <a:t>com.ibm.ws.scripting.ScriptingException</a:t>
            </a:r>
            <a:r>
              <a:rPr lang="en-US" sz="800" dirty="0"/>
              <a:t>: WASX7111E: Cannot find a match for supplied option: "[</a:t>
            </a:r>
            <a:r>
              <a:rPr lang="en-US" sz="800" dirty="0" err="1"/>
              <a:t>nonPolice_war</a:t>
            </a:r>
            <a:r>
              <a:rPr lang="en-US" sz="800" dirty="0"/>
              <a:t>, </a:t>
            </a:r>
            <a:r>
              <a:rPr lang="en-US" sz="800" dirty="0" err="1"/>
              <a:t>nonPolice.war,WEB</a:t>
            </a:r>
            <a:r>
              <a:rPr lang="en-US" sz="800" dirty="0"/>
              <a:t>-INF/web.xml, </a:t>
            </a:r>
            <a:r>
              <a:rPr lang="en-US" sz="800" dirty="0" err="1"/>
              <a:t>default_host</a:t>
            </a:r>
            <a:r>
              <a:rPr lang="en-US" sz="800" dirty="0"/>
              <a:t>]" for task "</a:t>
            </a:r>
            <a:r>
              <a:rPr lang="en-US" sz="800" dirty="0" err="1"/>
              <a:t>MapWebModToVH</a:t>
            </a:r>
            <a:r>
              <a:rPr lang="en-US" sz="800" dirty="0"/>
              <a:t>". The supplied option must match with the existing task data in the application and the existing task data are: "[</a:t>
            </a:r>
            <a:r>
              <a:rPr lang="en-US" sz="800" dirty="0" err="1"/>
              <a:t>nonPolice</a:t>
            </a:r>
            <a:r>
              <a:rPr lang="en-US" sz="800" dirty="0"/>
              <a:t> </a:t>
            </a:r>
            <a:r>
              <a:rPr lang="en-US" sz="800" dirty="0" err="1"/>
              <a:t>nonPolice.war,WEB</a:t>
            </a:r>
            <a:r>
              <a:rPr lang="en-US" sz="800" dirty="0"/>
              <a:t>-INF/web.xml] "</a:t>
            </a:r>
          </a:p>
        </p:txBody>
      </p:sp>
      <p:sp>
        <p:nvSpPr>
          <p:cNvPr id="21" name="Rectangle: Single Corner Rounded 20">
            <a:extLst>
              <a:ext uri="{FF2B5EF4-FFF2-40B4-BE49-F238E27FC236}">
                <a16:creationId xmlns:a16="http://schemas.microsoft.com/office/drawing/2014/main" id="{9B5C0CFA-4611-438A-B5B4-AD62E96F37D3}"/>
              </a:ext>
            </a:extLst>
          </p:cNvPr>
          <p:cNvSpPr/>
          <p:nvPr/>
        </p:nvSpPr>
        <p:spPr>
          <a:xfrm>
            <a:off x="605118" y="4590311"/>
            <a:ext cx="1295616" cy="268380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2" name="Rectangle: Single Corner Rounded 21">
            <a:extLst>
              <a:ext uri="{FF2B5EF4-FFF2-40B4-BE49-F238E27FC236}">
                <a16:creationId xmlns:a16="http://schemas.microsoft.com/office/drawing/2014/main" id="{9C3CA97D-9987-4603-BEFD-38AED485D52E}"/>
              </a:ext>
            </a:extLst>
          </p:cNvPr>
          <p:cNvSpPr/>
          <p:nvPr/>
        </p:nvSpPr>
        <p:spPr>
          <a:xfrm>
            <a:off x="557944" y="4881773"/>
            <a:ext cx="1295616" cy="323160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F47072-8948-408C-BCFC-E12EF6BA019C}"/>
              </a:ext>
            </a:extLst>
          </p:cNvPr>
          <p:cNvCxnSpPr/>
          <p:nvPr/>
        </p:nvCxnSpPr>
        <p:spPr>
          <a:xfrm>
            <a:off x="739187" y="5043520"/>
            <a:ext cx="10555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15F7193-F6E3-4A77-B376-47D983362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34" y="3324664"/>
            <a:ext cx="2105025" cy="21717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AA29E0-E9F5-415D-9F4B-5DDB409F3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13" y="4282500"/>
            <a:ext cx="2637087" cy="197527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9DE1F78-5E89-4859-8507-35B7C605D0AD}"/>
              </a:ext>
            </a:extLst>
          </p:cNvPr>
          <p:cNvCxnSpPr/>
          <p:nvPr/>
        </p:nvCxnSpPr>
        <p:spPr>
          <a:xfrm flipV="1">
            <a:off x="3469341" y="5270135"/>
            <a:ext cx="1438835" cy="33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4DC3DE-4DC6-43B8-B718-5B2EFBFBCE2C}"/>
              </a:ext>
            </a:extLst>
          </p:cNvPr>
          <p:cNvCxnSpPr/>
          <p:nvPr/>
        </p:nvCxnSpPr>
        <p:spPr>
          <a:xfrm flipH="1" flipV="1">
            <a:off x="6629399" y="4518637"/>
            <a:ext cx="2312895" cy="1138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565AF2A-F8D6-4B37-BC32-B330D1ABC68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981" y="5505185"/>
            <a:ext cx="583056" cy="87458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ABD0939-B6BD-4C8F-BDBD-EFF79FABE0EB}"/>
              </a:ext>
            </a:extLst>
          </p:cNvPr>
          <p:cNvSpPr txBox="1"/>
          <p:nvPr/>
        </p:nvSpPr>
        <p:spPr>
          <a:xfrm>
            <a:off x="1689205" y="6379769"/>
            <a:ext cx="354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 import §</a:t>
            </a:r>
            <a:r>
              <a:rPr lang="en-US" dirty="0" err="1"/>
              <a:t>Prostetion</a:t>
            </a:r>
            <a:r>
              <a:rPr lang="en-US" dirty="0"/>
              <a:t> Law  2014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E3A76ED-6C99-429D-BE7A-1424B5031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0" y="2791459"/>
            <a:ext cx="2466975" cy="18478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4FE8D77-2748-42D5-A6E0-6794E24A51E0}"/>
              </a:ext>
            </a:extLst>
          </p:cNvPr>
          <p:cNvCxnSpPr/>
          <p:nvPr/>
        </p:nvCxnSpPr>
        <p:spPr>
          <a:xfrm flipH="1" flipV="1">
            <a:off x="4535300" y="4327093"/>
            <a:ext cx="3203978" cy="228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93DF4FF-2BEE-441F-B8EE-CF66AFB79CD1}"/>
              </a:ext>
            </a:extLst>
          </p:cNvPr>
          <p:cNvCxnSpPr/>
          <p:nvPr/>
        </p:nvCxnSpPr>
        <p:spPr>
          <a:xfrm flipH="1" flipV="1">
            <a:off x="9059475" y="5607424"/>
            <a:ext cx="1667013" cy="696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87D1BC9-E813-4C5B-8AD4-224B3C585CA2}"/>
              </a:ext>
            </a:extLst>
          </p:cNvPr>
          <p:cNvSpPr/>
          <p:nvPr/>
        </p:nvSpPr>
        <p:spPr>
          <a:xfrm>
            <a:off x="4568081" y="4282500"/>
            <a:ext cx="2767619" cy="207497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98130E-6D76-4A75-B0F6-6872CD6FA906}"/>
              </a:ext>
            </a:extLst>
          </p:cNvPr>
          <p:cNvSpPr/>
          <p:nvPr/>
        </p:nvSpPr>
        <p:spPr>
          <a:xfrm>
            <a:off x="9266486" y="5270135"/>
            <a:ext cx="791206" cy="132347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D8D9079-0BA8-41CE-9AB0-37D11D504499}"/>
              </a:ext>
            </a:extLst>
          </p:cNvPr>
          <p:cNvSpPr/>
          <p:nvPr/>
        </p:nvSpPr>
        <p:spPr>
          <a:xfrm>
            <a:off x="342340" y="6518936"/>
            <a:ext cx="12039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./wsadmin.sh -</a:t>
            </a:r>
            <a:r>
              <a:rPr lang="en-US" dirty="0" err="1"/>
              <a:t>conntype</a:t>
            </a:r>
            <a:r>
              <a:rPr lang="en-US" dirty="0"/>
              <a:t> SOAP  -user </a:t>
            </a:r>
            <a:r>
              <a:rPr lang="en-US" dirty="0" err="1"/>
              <a:t>wsadmin</a:t>
            </a:r>
            <a:r>
              <a:rPr lang="en-US" dirty="0"/>
              <a:t> -password 7fhs5B8A -f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install.jacl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A09C2B-A284-4070-A6BE-63DDD3606633}"/>
              </a:ext>
            </a:extLst>
          </p:cNvPr>
          <p:cNvSpPr/>
          <p:nvPr/>
        </p:nvSpPr>
        <p:spPr>
          <a:xfrm>
            <a:off x="250056" y="5495635"/>
            <a:ext cx="90164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$AdminApp install "/tmp/nonPolice.war" {-MapWebModToVH {{"nonPolice" nonPolice.war,WEB-INF/web.xml default_host}}}</a:t>
            </a:r>
          </a:p>
          <a:p>
            <a:r>
              <a:rPr lang="en-US"/>
              <a:t>$AdminConfig save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E048480-CF5A-4D1F-A3DB-E6AB15FE80AA}"/>
              </a:ext>
            </a:extLst>
          </p:cNvPr>
          <p:cNvSpPr/>
          <p:nvPr/>
        </p:nvSpPr>
        <p:spPr>
          <a:xfrm>
            <a:off x="8942295" y="1479176"/>
            <a:ext cx="3249706" cy="9076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.ATOMCOLCOCK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FE2944B-B367-4380-A47A-236B6A56040F}"/>
              </a:ext>
            </a:extLst>
          </p:cNvPr>
          <p:cNvSpPr/>
          <p:nvPr/>
        </p:nvSpPr>
        <p:spPr>
          <a:xfrm>
            <a:off x="8527883" y="2816165"/>
            <a:ext cx="2513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sed -</a:t>
            </a:r>
            <a:r>
              <a:rPr lang="en-US" dirty="0" err="1"/>
              <a:t>i</a:t>
            </a:r>
            <a:r>
              <a:rPr lang="en-US" dirty="0"/>
              <a:t> 's/</a:t>
            </a:r>
            <a:r>
              <a:rPr lang="en-US" dirty="0" err="1"/>
              <a:t>nonPolice</a:t>
            </a:r>
            <a:r>
              <a:rPr lang="en-US" dirty="0"/>
              <a:t>/$</a:t>
            </a:r>
            <a:r>
              <a:rPr lang="en-US" dirty="0" err="1"/>
              <a:t>i</a:t>
            </a:r>
            <a:r>
              <a:rPr lang="en-US" dirty="0"/>
              <a:t>/g'; 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168AF9D-33F5-4B4D-A774-DB5E61AE0484}"/>
              </a:ext>
            </a:extLst>
          </p:cNvPr>
          <p:cNvCxnSpPr/>
          <p:nvPr/>
        </p:nvCxnSpPr>
        <p:spPr>
          <a:xfrm flipH="1">
            <a:off x="6137289" y="3726661"/>
            <a:ext cx="2270670" cy="24231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E8631-0D20-4064-A089-DB7BDC3ABCF1}"/>
              </a:ext>
            </a:extLst>
          </p:cNvPr>
          <p:cNvSpPr/>
          <p:nvPr/>
        </p:nvSpPr>
        <p:spPr>
          <a:xfrm>
            <a:off x="8526754" y="4951019"/>
            <a:ext cx="1941000" cy="781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Auschwitz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ABC55D-7C3A-4986-A46D-42E9F9386349}"/>
              </a:ext>
            </a:extLst>
          </p:cNvPr>
          <p:cNvSpPr txBox="1"/>
          <p:nvPr/>
        </p:nvSpPr>
        <p:spPr>
          <a:xfrm>
            <a:off x="8416641" y="5305057"/>
            <a:ext cx="83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iForget</a:t>
            </a:r>
            <a:endParaRPr lang="en-US" strike="sngStrik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10B0651-E68F-47C6-9046-8690095F2DDE}"/>
              </a:ext>
            </a:extLst>
          </p:cNvPr>
          <p:cNvSpPr txBox="1"/>
          <p:nvPr/>
        </p:nvSpPr>
        <p:spPr>
          <a:xfrm>
            <a:off x="8538042" y="4379470"/>
            <a:ext cx="18742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err="1"/>
              <a:t>Awk</a:t>
            </a:r>
            <a:endParaRPr lang="en-US" sz="7200" b="1" strike="sngStrike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B19DC81-6814-4149-8FF2-9D72471FF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844" y="5181852"/>
            <a:ext cx="1133475" cy="4953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2EA1EC3-D5E1-407E-B32F-BB9E3F7122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2162" y="3348558"/>
            <a:ext cx="2709618" cy="120070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7E8EF17-1437-4FB4-B780-8AE298D92D90}"/>
              </a:ext>
            </a:extLst>
          </p:cNvPr>
          <p:cNvCxnSpPr/>
          <p:nvPr/>
        </p:nvCxnSpPr>
        <p:spPr>
          <a:xfrm flipV="1">
            <a:off x="9059475" y="3130812"/>
            <a:ext cx="1525898" cy="1519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3B59D0E-B594-4D28-89E3-7797D8BA67AB}"/>
              </a:ext>
            </a:extLst>
          </p:cNvPr>
          <p:cNvSpPr/>
          <p:nvPr/>
        </p:nvSpPr>
        <p:spPr>
          <a:xfrm>
            <a:off x="11272950" y="2896360"/>
            <a:ext cx="630356" cy="64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94A38D5-3564-42A2-97C5-BE9301AF8839}"/>
              </a:ext>
            </a:extLst>
          </p:cNvPr>
          <p:cNvSpPr/>
          <p:nvPr/>
        </p:nvSpPr>
        <p:spPr>
          <a:xfrm>
            <a:off x="11301405" y="3483403"/>
            <a:ext cx="630356" cy="6463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01D04D2-2F49-4CF7-A4D8-39680A5B20E2}"/>
              </a:ext>
            </a:extLst>
          </p:cNvPr>
          <p:cNvSpPr/>
          <p:nvPr/>
        </p:nvSpPr>
        <p:spPr>
          <a:xfrm>
            <a:off x="11426278" y="2896360"/>
            <a:ext cx="477028" cy="41128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akw</a:t>
            </a:r>
            <a:endParaRPr lang="en-US" sz="800" strike="sngStrike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BEA407F-2990-4EFF-89CC-493FC45EEBAF}"/>
              </a:ext>
            </a:extLst>
          </p:cNvPr>
          <p:cNvCxnSpPr/>
          <p:nvPr/>
        </p:nvCxnSpPr>
        <p:spPr>
          <a:xfrm flipV="1">
            <a:off x="11131723" y="4549265"/>
            <a:ext cx="800038" cy="139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78420524-E6F8-4FE6-BACA-068377C0B14D}"/>
              </a:ext>
            </a:extLst>
          </p:cNvPr>
          <p:cNvSpPr txBox="1"/>
          <p:nvPr/>
        </p:nvSpPr>
        <p:spPr>
          <a:xfrm>
            <a:off x="10490813" y="4618425"/>
            <a:ext cx="99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841E7A2-2D5C-4D84-8EDC-77CB5653DB91}"/>
              </a:ext>
            </a:extLst>
          </p:cNvPr>
          <p:cNvSpPr/>
          <p:nvPr/>
        </p:nvSpPr>
        <p:spPr>
          <a:xfrm>
            <a:off x="11368338" y="4433765"/>
            <a:ext cx="830584" cy="4889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Hiob</a:t>
            </a:r>
            <a:r>
              <a:rPr lang="en-US" dirty="0"/>
              <a:t>/</a:t>
            </a:r>
            <a:r>
              <a:rPr lang="en-US" dirty="0" err="1"/>
              <a:t>Hiob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C87A92-07E9-4C9C-B885-E6B48405B93F}"/>
              </a:ext>
            </a:extLst>
          </p:cNvPr>
          <p:cNvSpPr/>
          <p:nvPr/>
        </p:nvSpPr>
        <p:spPr>
          <a:xfrm>
            <a:off x="10777152" y="4938240"/>
            <a:ext cx="1213049" cy="73614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4192A1-3946-442B-945C-F7D6B5E908A6}"/>
              </a:ext>
            </a:extLst>
          </p:cNvPr>
          <p:cNvSpPr txBox="1"/>
          <p:nvPr/>
        </p:nvSpPr>
        <p:spPr>
          <a:xfrm>
            <a:off x="11041135" y="4129728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strike="sngStrike" dirty="0" err="1"/>
              <a:t>Awk</a:t>
            </a:r>
            <a:endParaRPr lang="en-US" strike="sngStrike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4B84902-7527-4E6D-9D37-5B1B8599AD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7104" y="3283913"/>
            <a:ext cx="889579" cy="1413191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A1E406E-806C-46CB-903F-96E5FB7E70F2}"/>
              </a:ext>
            </a:extLst>
          </p:cNvPr>
          <p:cNvCxnSpPr/>
          <p:nvPr/>
        </p:nvCxnSpPr>
        <p:spPr>
          <a:xfrm>
            <a:off x="6629399" y="3429000"/>
            <a:ext cx="1778560" cy="107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C9F29DA-BBCE-49C5-AA5F-0BE637F0C4C5}"/>
              </a:ext>
            </a:extLst>
          </p:cNvPr>
          <p:cNvSpPr/>
          <p:nvPr/>
        </p:nvSpPr>
        <p:spPr>
          <a:xfrm>
            <a:off x="6495207" y="3123871"/>
            <a:ext cx="2850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juergen</a:t>
            </a:r>
            <a:r>
              <a:rPr lang="en-US" dirty="0"/>
              <a:t> </a:t>
            </a:r>
            <a:r>
              <a:rPr lang="en-US" dirty="0" err="1"/>
              <a:t>zimman</a:t>
            </a:r>
            <a:r>
              <a:rPr lang="en-US" dirty="0"/>
              <a:t> </a:t>
            </a:r>
            <a:r>
              <a:rPr lang="en-US" dirty="0" err="1"/>
              <a:t>hamburg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1EA8FE0-57A2-4CEF-B5D2-5FEAF0FB3D48}"/>
              </a:ext>
            </a:extLst>
          </p:cNvPr>
          <p:cNvSpPr txBox="1"/>
          <p:nvPr/>
        </p:nvSpPr>
        <p:spPr>
          <a:xfrm>
            <a:off x="6466009" y="2700208"/>
            <a:ext cx="1179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Ports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0F6CAEC-CF76-4100-8DC0-5F7DC60E166A}"/>
              </a:ext>
            </a:extLst>
          </p:cNvPr>
          <p:cNvSpPr/>
          <p:nvPr/>
        </p:nvSpPr>
        <p:spPr>
          <a:xfrm>
            <a:off x="5951890" y="2571778"/>
            <a:ext cx="3623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juergen</a:t>
            </a:r>
            <a:r>
              <a:rPr lang="en-US" dirty="0"/>
              <a:t> </a:t>
            </a:r>
            <a:r>
              <a:rPr lang="en-US" dirty="0" err="1"/>
              <a:t>zimmermann</a:t>
            </a:r>
            <a:r>
              <a:rPr lang="en-US" dirty="0"/>
              <a:t> </a:t>
            </a:r>
            <a:r>
              <a:rPr lang="en-US" dirty="0" err="1"/>
              <a:t>fh</a:t>
            </a:r>
            <a:r>
              <a:rPr lang="en-US" dirty="0"/>
              <a:t> </a:t>
            </a:r>
            <a:r>
              <a:rPr lang="en-US" dirty="0" err="1"/>
              <a:t>karlsruhe</a:t>
            </a:r>
            <a:endParaRPr lang="en-US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7F29381-2574-4CED-B71B-19FD6CBE7A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44664" y="2507476"/>
            <a:ext cx="895238" cy="1200000"/>
          </a:xfrm>
          <a:prstGeom prst="rect">
            <a:avLst/>
          </a:prstGeom>
        </p:spPr>
      </p:pic>
      <p:sp>
        <p:nvSpPr>
          <p:cNvPr id="71" name="Cube 70">
            <a:extLst>
              <a:ext uri="{FF2B5EF4-FFF2-40B4-BE49-F238E27FC236}">
                <a16:creationId xmlns:a16="http://schemas.microsoft.com/office/drawing/2014/main" id="{EA035D60-6053-4C9F-9572-B6124E4AAA3B}"/>
              </a:ext>
            </a:extLst>
          </p:cNvPr>
          <p:cNvSpPr/>
          <p:nvPr/>
        </p:nvSpPr>
        <p:spPr>
          <a:xfrm>
            <a:off x="5889637" y="3536661"/>
            <a:ext cx="1222163" cy="6898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72" name="Arrow: Down 71">
            <a:extLst>
              <a:ext uri="{FF2B5EF4-FFF2-40B4-BE49-F238E27FC236}">
                <a16:creationId xmlns:a16="http://schemas.microsoft.com/office/drawing/2014/main" id="{50143D1D-BB9E-43C3-9377-5D467A75B3BC}"/>
              </a:ext>
            </a:extLst>
          </p:cNvPr>
          <p:cNvSpPr/>
          <p:nvPr/>
        </p:nvSpPr>
        <p:spPr>
          <a:xfrm>
            <a:off x="11161059" y="2151965"/>
            <a:ext cx="977031" cy="92734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D911410D-16DB-40E6-91E3-281459D2E08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170" y="5931872"/>
            <a:ext cx="548572" cy="83491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5133CF1-1334-44AB-8729-3FACA734E05E}"/>
              </a:ext>
            </a:extLst>
          </p:cNvPr>
          <p:cNvCxnSpPr/>
          <p:nvPr/>
        </p:nvCxnSpPr>
        <p:spPr>
          <a:xfrm flipV="1">
            <a:off x="10591780" y="5931872"/>
            <a:ext cx="1607142" cy="67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500FA04-A135-463C-A62F-FF7619D1A2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0" y="1468839"/>
            <a:ext cx="2619375" cy="17430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CC220D-50DD-4884-8BCA-8E3A4CD0C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222" y="1526076"/>
            <a:ext cx="2466975" cy="184785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69694A02-C044-4845-B9D1-A11B60E3BCF9}"/>
              </a:ext>
            </a:extLst>
          </p:cNvPr>
          <p:cNvSpPr/>
          <p:nvPr/>
        </p:nvSpPr>
        <p:spPr>
          <a:xfrm>
            <a:off x="81702" y="1412514"/>
            <a:ext cx="12039601" cy="535427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tx1"/>
                </a:solidFill>
              </a:rPr>
              <a:t>G.VIRGINA </a:t>
            </a:r>
            <a:r>
              <a:rPr lang="en-US" sz="9600" b="1" dirty="0" err="1">
                <a:solidFill>
                  <a:schemeClr val="tx1"/>
                </a:solidFill>
              </a:rPr>
              <a:t>MARY”Pilki</a:t>
            </a:r>
            <a:r>
              <a:rPr lang="en-US" sz="9600" b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31D8808-4B49-41B3-8FD9-D94E4306215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38" y="3342686"/>
            <a:ext cx="2638425" cy="1733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539B45-616A-477B-88B8-05CC298AC1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526" y="1509334"/>
            <a:ext cx="2076450" cy="22002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3E36CFE-AF14-4ACB-AC58-2AA4614D75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754" y="1431128"/>
            <a:ext cx="2600325" cy="1762125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EBCE873-9A7C-4CEC-BDED-F1D491E238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542" y="5506799"/>
            <a:ext cx="3028950" cy="151447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86B8A08-A32D-4489-A83C-B01B68A84C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87" y="5335464"/>
            <a:ext cx="3028950" cy="151447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5CBE82EA-7C35-4CCE-9400-992063C74E6D}"/>
              </a:ext>
            </a:extLst>
          </p:cNvPr>
          <p:cNvSpPr/>
          <p:nvPr/>
        </p:nvSpPr>
        <p:spPr>
          <a:xfrm>
            <a:off x="-62579" y="4778476"/>
            <a:ext cx="3182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verfassungsgericht</a:t>
            </a:r>
            <a:r>
              <a:rPr lang="en-US" dirty="0"/>
              <a:t> to </a:t>
            </a:r>
            <a:r>
              <a:rPr lang="en-US" dirty="0" err="1"/>
              <a:t>paul</a:t>
            </a:r>
            <a:r>
              <a:rPr lang="en-US" dirty="0"/>
              <a:t> </a:t>
            </a:r>
            <a:r>
              <a:rPr lang="en-US" dirty="0" err="1"/>
              <a:t>rever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3186CB0-F7E8-4CA4-96CC-D74552592BA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265" y="2265306"/>
            <a:ext cx="876300" cy="8763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E6F6DC0B-C139-4102-AAFF-07A68D3D0D9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047" y="3422892"/>
            <a:ext cx="1724025" cy="264795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F455C7C-B40D-4220-B161-6F67FCDF053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88842" y="3067950"/>
            <a:ext cx="34099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61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E5EF7D-50D3-4647-9629-318BF4B583A4}"/>
              </a:ext>
            </a:extLst>
          </p:cNvPr>
          <p:cNvSpPr/>
          <p:nvPr/>
        </p:nvSpPr>
        <p:spPr>
          <a:xfrm>
            <a:off x="2805953" y="2124180"/>
            <a:ext cx="8260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./wsadmin.sh -</a:t>
            </a:r>
            <a:r>
              <a:rPr lang="en-US" dirty="0" err="1"/>
              <a:t>conntype</a:t>
            </a:r>
            <a:r>
              <a:rPr lang="en-US" dirty="0"/>
              <a:t> SOAP  -user </a:t>
            </a:r>
            <a:r>
              <a:rPr lang="en-US" dirty="0" err="1"/>
              <a:t>wsadmin</a:t>
            </a:r>
            <a:r>
              <a:rPr lang="en-US" dirty="0"/>
              <a:t> -password 7fhs5B8A -f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install.jacl</a:t>
            </a:r>
            <a:r>
              <a:rPr lang="en-US" dirty="0"/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928CC6-DE2B-4F90-9135-25DE83BAD47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7C21FF-6AEA-4C9A-9A2A-5FCD841BC1DA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12B6D8-2CC2-4D78-A344-9699F9C9F053}"/>
              </a:ext>
            </a:extLst>
          </p:cNvPr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>
            <a:extLst>
              <a:ext uri="{FF2B5EF4-FFF2-40B4-BE49-F238E27FC236}">
                <a16:creationId xmlns:a16="http://schemas.microsoft.com/office/drawing/2014/main" id="{CCE56475-C666-49D5-8F04-323A201E93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: Single Corner Rounded 8">
            <a:extLst>
              <a:ext uri="{FF2B5EF4-FFF2-40B4-BE49-F238E27FC236}">
                <a16:creationId xmlns:a16="http://schemas.microsoft.com/office/drawing/2014/main" id="{276DFCED-3EBB-47B3-A5CB-8F1AA6B64B9A}"/>
              </a:ext>
            </a:extLst>
          </p:cNvPr>
          <p:cNvSpPr/>
          <p:nvPr/>
        </p:nvSpPr>
        <p:spPr>
          <a:xfrm>
            <a:off x="507549" y="1729064"/>
            <a:ext cx="1295616" cy="268380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10" name="Rectangle: Single Corner Rounded 9">
            <a:extLst>
              <a:ext uri="{FF2B5EF4-FFF2-40B4-BE49-F238E27FC236}">
                <a16:creationId xmlns:a16="http://schemas.microsoft.com/office/drawing/2014/main" id="{47556677-5EED-48A4-8D5B-A91D83D256E2}"/>
              </a:ext>
            </a:extLst>
          </p:cNvPr>
          <p:cNvSpPr/>
          <p:nvPr/>
        </p:nvSpPr>
        <p:spPr>
          <a:xfrm>
            <a:off x="460375" y="2020526"/>
            <a:ext cx="1295616" cy="323160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949865-A7F7-4F01-8398-6476A2041615}"/>
              </a:ext>
            </a:extLst>
          </p:cNvPr>
          <p:cNvSpPr/>
          <p:nvPr/>
        </p:nvSpPr>
        <p:spPr>
          <a:xfrm>
            <a:off x="3048000" y="469258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`ls /</a:t>
            </a:r>
            <a:r>
              <a:rPr lang="en-US" dirty="0" err="1"/>
              <a:t>tmp</a:t>
            </a:r>
            <a:r>
              <a:rPr lang="en-US" dirty="0"/>
              <a:t>/ | grep war`; do cat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install.jacl</a:t>
            </a:r>
            <a:r>
              <a:rPr lang="en-US" dirty="0"/>
              <a:t>| grep war | sed s/</a:t>
            </a:r>
            <a:r>
              <a:rPr lang="en-US" dirty="0" err="1"/>
              <a:t>nonPolice</a:t>
            </a:r>
            <a:r>
              <a:rPr lang="en-US" dirty="0"/>
              <a:t>\.war/$</a:t>
            </a:r>
            <a:r>
              <a:rPr lang="en-US" dirty="0" err="1"/>
              <a:t>i</a:t>
            </a:r>
            <a:r>
              <a:rPr lang="en-US" dirty="0"/>
              <a:t>/g; done &gt; /</a:t>
            </a:r>
            <a:r>
              <a:rPr lang="en-US" dirty="0" err="1"/>
              <a:t>tmp</a:t>
            </a:r>
            <a:r>
              <a:rPr lang="en-US" dirty="0"/>
              <a:t>/install-3.jacl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FF1614-F44D-42E2-869C-FA10A9721DBF}"/>
              </a:ext>
            </a:extLst>
          </p:cNvPr>
          <p:cNvSpPr/>
          <p:nvPr/>
        </p:nvSpPr>
        <p:spPr>
          <a:xfrm>
            <a:off x="2590800" y="3903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/wsadmin.sh -</a:t>
            </a:r>
            <a:r>
              <a:rPr lang="en-US" dirty="0" err="1"/>
              <a:t>conntype</a:t>
            </a:r>
            <a:r>
              <a:rPr lang="en-US" dirty="0"/>
              <a:t> SOAP  -user </a:t>
            </a:r>
            <a:r>
              <a:rPr lang="en-US" dirty="0" err="1"/>
              <a:t>wsadmin</a:t>
            </a:r>
            <a:r>
              <a:rPr lang="en-US" dirty="0"/>
              <a:t> -password 7fhs5B8A -f /</a:t>
            </a:r>
            <a:r>
              <a:rPr lang="en-US" dirty="0" err="1"/>
              <a:t>tmp</a:t>
            </a:r>
            <a:r>
              <a:rPr lang="en-US" dirty="0"/>
              <a:t>/install-3.jacl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973C7E-493F-4DC5-ABC1-55DDFD800FE4}"/>
              </a:ext>
            </a:extLst>
          </p:cNvPr>
          <p:cNvSpPr/>
          <p:nvPr/>
        </p:nvSpPr>
        <p:spPr>
          <a:xfrm>
            <a:off x="2805953" y="259440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`ls /</a:t>
            </a:r>
            <a:r>
              <a:rPr lang="en-US" dirty="0" err="1"/>
              <a:t>tmp</a:t>
            </a:r>
            <a:r>
              <a:rPr lang="en-US" dirty="0"/>
              <a:t>/ | grep war`; do cat 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install.jacl</a:t>
            </a:r>
            <a:r>
              <a:rPr lang="en-US" dirty="0"/>
              <a:t>| grep war | sed s/</a:t>
            </a:r>
            <a:r>
              <a:rPr lang="en-US" dirty="0" err="1"/>
              <a:t>nonPolice</a:t>
            </a:r>
            <a:r>
              <a:rPr lang="en-US" dirty="0"/>
              <a:t>/$</a:t>
            </a:r>
            <a:r>
              <a:rPr lang="en-US" dirty="0" err="1"/>
              <a:t>i</a:t>
            </a:r>
            <a:r>
              <a:rPr lang="en-US" dirty="0"/>
              <a:t>/g | sed s/\.war\.war/\.war/g &gt;&gt; /</a:t>
            </a:r>
            <a:r>
              <a:rPr lang="en-US" dirty="0" err="1"/>
              <a:t>tmp</a:t>
            </a:r>
            <a:r>
              <a:rPr lang="en-US" dirty="0"/>
              <a:t>/install-3.jacl; done; echo "\$</a:t>
            </a:r>
            <a:r>
              <a:rPr lang="en-US" dirty="0" err="1"/>
              <a:t>AdminConfig</a:t>
            </a:r>
            <a:r>
              <a:rPr lang="en-US" dirty="0"/>
              <a:t> save" &gt;&gt; /</a:t>
            </a:r>
            <a:r>
              <a:rPr lang="en-US" dirty="0" err="1"/>
              <a:t>tmp</a:t>
            </a:r>
            <a:r>
              <a:rPr lang="en-US" dirty="0"/>
              <a:t>/install-3.jacl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150C97-994F-4AC0-A082-11C41D121324}"/>
              </a:ext>
            </a:extLst>
          </p:cNvPr>
          <p:cNvSpPr/>
          <p:nvPr/>
        </p:nvSpPr>
        <p:spPr>
          <a:xfrm>
            <a:off x="2900082" y="56706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IBM Plex Mono"/>
              </a:rPr>
              <a:t>$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AdminControl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invoke $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appManager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startApplication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</a:t>
            </a:r>
            <a:r>
              <a:rPr lang="en-US" i="1" dirty="0" err="1">
                <a:solidFill>
                  <a:srgbClr val="DCDCDC"/>
                </a:solidFill>
                <a:latin typeface="IBM Plex Mono"/>
              </a:rPr>
              <a:t>myApplication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174ED9-A193-48C5-89AB-B3A46CD532A1}"/>
              </a:ext>
            </a:extLst>
          </p:cNvPr>
          <p:cNvSpPr/>
          <p:nvPr/>
        </p:nvSpPr>
        <p:spPr>
          <a:xfrm>
            <a:off x="1407458" y="54324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DCDCDC"/>
                </a:solidFill>
                <a:latin typeface="IBM Plex Mono"/>
              </a:rPr>
              <a:t>set 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appManager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[$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AdminControl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queryNames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cell=</a:t>
            </a:r>
            <a:r>
              <a:rPr lang="en-US" i="1" dirty="0" err="1">
                <a:solidFill>
                  <a:srgbClr val="DCDCDC"/>
                </a:solidFill>
                <a:latin typeface="IBM Plex Mono"/>
              </a:rPr>
              <a:t>mycell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,node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=</a:t>
            </a:r>
            <a:r>
              <a:rPr lang="en-US" i="1" dirty="0" err="1">
                <a:solidFill>
                  <a:srgbClr val="DCDCDC"/>
                </a:solidFill>
                <a:latin typeface="IBM Plex Mono"/>
              </a:rPr>
              <a:t>mynode</a:t>
            </a:r>
            <a:r>
              <a:rPr lang="en-US" dirty="0" err="1">
                <a:solidFill>
                  <a:srgbClr val="DCDCDC"/>
                </a:solidFill>
                <a:latin typeface="IBM Plex Mono"/>
              </a:rPr>
              <a:t>,type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 =</a:t>
            </a:r>
            <a:r>
              <a:rPr lang="en-US" i="1" dirty="0" err="1">
                <a:solidFill>
                  <a:srgbClr val="DCDCDC"/>
                </a:solidFill>
                <a:latin typeface="IBM Plex Mono"/>
              </a:rPr>
              <a:t>ApplicationManager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, process=</a:t>
            </a:r>
            <a:r>
              <a:rPr lang="en-US" i="1" dirty="0">
                <a:solidFill>
                  <a:srgbClr val="DCDCDC"/>
                </a:solidFill>
                <a:latin typeface="IBM Plex Mono"/>
              </a:rPr>
              <a:t>server1</a:t>
            </a:r>
            <a:r>
              <a:rPr lang="en-US" dirty="0">
                <a:solidFill>
                  <a:srgbClr val="DCDCDC"/>
                </a:solidFill>
                <a:latin typeface="IBM Plex Mono"/>
              </a:rPr>
              <a:t>,*]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672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8th(</a:t>
            </a:r>
            <a:r>
              <a:rPr lang="en-US" dirty="0" err="1"/>
              <a:t>anglea</a:t>
            </a:r>
            <a:r>
              <a:rPr lang="en-US" dirty="0"/>
              <a:t>) floor </a:t>
            </a:r>
            <a:r>
              <a:rPr lang="en-US" dirty="0" err="1"/>
              <a:t>pankau</a:t>
            </a:r>
            <a:r>
              <a:rPr lang="en-US" dirty="0"/>
              <a:t>/</a:t>
            </a:r>
            <a:r>
              <a:rPr lang="en-US" dirty="0" err="1"/>
              <a:t>zelleindor</a:t>
            </a:r>
            <a:r>
              <a:rPr lang="en-US" dirty="0"/>
              <a:t>  CHECKPIN CHALIE</a:t>
            </a:r>
          </a:p>
          <a:p>
            <a:r>
              <a:rPr lang="en-US" dirty="0"/>
              <a:t>max-plank - </a:t>
            </a:r>
            <a:r>
              <a:rPr lang="en-US" dirty="0" err="1"/>
              <a:t>putin</a:t>
            </a:r>
            <a:r>
              <a:rPr lang="en-US" dirty="0"/>
              <a:t>  (</a:t>
            </a:r>
            <a:r>
              <a:rPr lang="en-US" dirty="0" err="1"/>
              <a:t>zellendorf</a:t>
            </a:r>
            <a:r>
              <a:rPr lang="en-US" dirty="0"/>
              <a:t>(</a:t>
            </a:r>
            <a:r>
              <a:rPr lang="en-US" dirty="0" err="1"/>
              <a:t>munich</a:t>
            </a:r>
            <a:r>
              <a:rPr lang="en-US" dirty="0"/>
              <a:t>(HOMCIE:LUX:BROEKN:WINDOW), black guy </a:t>
            </a:r>
            <a:r>
              <a:rPr lang="en-US" dirty="0" err="1"/>
              <a:t>intell</a:t>
            </a:r>
            <a:r>
              <a:rPr lang="en-US" dirty="0"/>
              <a:t> factory !</a:t>
            </a:r>
            <a:r>
              <a:rPr lang="en-US" dirty="0" err="1"/>
              <a:t>miltayr</a:t>
            </a:r>
            <a:r>
              <a:rPr lang="en-US" dirty="0"/>
              <a:t> </a:t>
            </a:r>
            <a:r>
              <a:rPr lang="en-US" dirty="0" err="1"/>
              <a:t>zellendorf</a:t>
            </a:r>
            <a:r>
              <a:rPr lang="en-US" dirty="0"/>
              <a:t>(</a:t>
            </a:r>
            <a:r>
              <a:rPr lang="en-US" dirty="0" err="1"/>
              <a:t>zell</a:t>
            </a:r>
            <a:r>
              <a:rPr lang="en-US" dirty="0"/>
              <a:t>(</a:t>
            </a:r>
            <a:r>
              <a:rPr lang="en-US" dirty="0" err="1"/>
              <a:t>tnal</a:t>
            </a:r>
            <a:r>
              <a:rPr lang="en-US" dirty="0"/>
              <a:t>) cells)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30759" y="4493585"/>
            <a:ext cx="2925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zellinger</a:t>
            </a:r>
            <a:r>
              <a:rPr lang="en-US" dirty="0"/>
              <a:t> </a:t>
            </a:r>
            <a:r>
              <a:rPr lang="en-US" dirty="0" err="1"/>
              <a:t>apple.touch</a:t>
            </a:r>
            <a:r>
              <a:rPr lang="en-US" dirty="0"/>
              <a:t> </a:t>
            </a:r>
            <a:r>
              <a:rPr lang="en-US" dirty="0" err="1"/>
              <a:t>vp</a:t>
            </a:r>
            <a:r>
              <a:rPr lang="en-US" dirty="0"/>
              <a:t> sales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69130" y="1713301"/>
            <a:ext cx="2310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ID-US-CA:POLICE</a:t>
            </a:r>
            <a:r>
              <a:rPr lang="en-US" dirty="0"/>
              <a:t> 1993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850524" y="486291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speration</a:t>
            </a:r>
            <a:r>
              <a:rPr lang="en-US" dirty="0"/>
              <a:t>: </a:t>
            </a:r>
            <a:r>
              <a:rPr lang="en-US" dirty="0" err="1"/>
              <a:t>meiers</a:t>
            </a:r>
            <a:r>
              <a:rPr lang="en-US" dirty="0"/>
              <a:t>/</a:t>
            </a:r>
            <a:r>
              <a:rPr lang="en-US" dirty="0" err="1"/>
              <a:t>meiers</a:t>
            </a:r>
            <a:r>
              <a:rPr lang="en-US" dirty="0"/>
              <a:t> </a:t>
            </a:r>
            <a:r>
              <a:rPr lang="en-US" dirty="0" err="1"/>
              <a:t>zellinger</a:t>
            </a:r>
            <a:r>
              <a:rPr lang="en-US" dirty="0"/>
              <a:t> </a:t>
            </a:r>
            <a:r>
              <a:rPr lang="en-US" dirty="0" err="1"/>
              <a:t>nonPolciePicutice</a:t>
            </a:r>
            <a:r>
              <a:rPr lang="en-US" dirty="0"/>
              <a:t>(</a:t>
            </a:r>
            <a:r>
              <a:rPr lang="en-US" dirty="0" err="1"/>
              <a:t>wife,daugher,zellinger</a:t>
            </a:r>
            <a:r>
              <a:rPr lang="en-US" dirty="0"/>
              <a:t>)  </a:t>
            </a:r>
            <a:r>
              <a:rPr lang="en-US" dirty="0" err="1"/>
              <a:t>zell</a:t>
            </a:r>
            <a:r>
              <a:rPr lang="en-US" dirty="0"/>
              <a:t>, </a:t>
            </a:r>
            <a:r>
              <a:rPr lang="en-US" dirty="0" err="1"/>
              <a:t>zeliendorf</a:t>
            </a:r>
            <a:r>
              <a:rPr lang="en-US" dirty="0"/>
              <a:t> 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 prof   JFK(?</a:t>
            </a:r>
            <a:r>
              <a:rPr lang="en-US" dirty="0" err="1"/>
              <a:t>homice:mattias,gysiumn</a:t>
            </a:r>
            <a:r>
              <a:rPr lang="en-US" dirty="0"/>
              <a:t>) </a:t>
            </a:r>
            <a:r>
              <a:rPr lang="en-US" dirty="0" err="1"/>
              <a:t>zeeliendorf</a:t>
            </a:r>
            <a:r>
              <a:rPr lang="en-US" dirty="0"/>
              <a:t>; mother </a:t>
            </a:r>
            <a:r>
              <a:rPr lang="en-US" dirty="0" err="1"/>
              <a:t>mcdonald</a:t>
            </a:r>
            <a:r>
              <a:rPr lang="en-US" dirty="0"/>
              <a:t> ID-US-CA:POLICE</a:t>
            </a:r>
          </a:p>
          <a:p>
            <a:r>
              <a:rPr lang="en-US" dirty="0"/>
              <a:t>ID-US-CA:POLICE 1993   </a:t>
            </a:r>
            <a:r>
              <a:rPr lang="en-US" dirty="0" err="1"/>
              <a:t>anglea</a:t>
            </a:r>
            <a:r>
              <a:rPr lang="en-US" dirty="0"/>
              <a:t>( devil: </a:t>
            </a:r>
            <a:r>
              <a:rPr lang="en-US" dirty="0" err="1"/>
              <a:t>masindrazahit</a:t>
            </a:r>
            <a:r>
              <a:rPr lang="en-US" dirty="0"/>
              <a:t>, </a:t>
            </a:r>
            <a:r>
              <a:rPr lang="en-US" dirty="0" err="1"/>
              <a:t>stefan</a:t>
            </a:r>
            <a:r>
              <a:rPr lang="en-US" dirty="0"/>
              <a:t> </a:t>
            </a:r>
            <a:r>
              <a:rPr lang="en-US" dirty="0" err="1"/>
              <a:t>rab</a:t>
            </a:r>
            <a:r>
              <a:rPr lang="en-US" dirty="0"/>
              <a:t> </a:t>
            </a:r>
            <a:r>
              <a:rPr lang="en-US" dirty="0" err="1"/>
              <a:t>neibhro</a:t>
            </a:r>
            <a:r>
              <a:rPr lang="en-US" dirty="0"/>
              <a:t>, mother </a:t>
            </a:r>
            <a:r>
              <a:rPr lang="en-US" dirty="0" err="1"/>
              <a:t>tlaks</a:t>
            </a:r>
            <a:r>
              <a:rPr lang="en-US" dirty="0"/>
              <a:t> funny)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231" y="1739885"/>
            <a:ext cx="1848463" cy="103513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306" y="1739885"/>
            <a:ext cx="686342" cy="103513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60" y="1739886"/>
            <a:ext cx="1555535" cy="103513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3631038" y="1748152"/>
            <a:ext cx="443267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867029" y="1551961"/>
            <a:ext cx="258153" cy="164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07831" y="2106939"/>
            <a:ext cx="6096000" cy="196977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sz="800" dirty="0"/>
              <a:t>1988 </a:t>
            </a:r>
            <a:r>
              <a:rPr lang="en-US" sz="800" dirty="0" err="1"/>
              <a:t>davis</a:t>
            </a:r>
            <a:r>
              <a:rPr lang="en-US" sz="800" dirty="0"/>
              <a:t> </a:t>
            </a:r>
            <a:r>
              <a:rPr lang="en-US" sz="800" dirty="0" err="1"/>
              <a:t>california</a:t>
            </a:r>
            <a:r>
              <a:rPr lang="en-US" sz="800" dirty="0"/>
              <a:t> 1,2 </a:t>
            </a:r>
            <a:r>
              <a:rPr lang="en-US" sz="800" dirty="0" err="1"/>
              <a:t>semetster</a:t>
            </a:r>
            <a:endParaRPr lang="en-US" sz="800" dirty="0"/>
          </a:p>
          <a:p>
            <a:r>
              <a:rPr lang="en-US" sz="800" dirty="0"/>
              <a:t>  1989 </a:t>
            </a:r>
            <a:r>
              <a:rPr lang="en-US" sz="800" dirty="0" err="1"/>
              <a:t>dadivs</a:t>
            </a:r>
            <a:r>
              <a:rPr lang="en-US" sz="800" dirty="0"/>
              <a:t> 3.4 </a:t>
            </a:r>
            <a:r>
              <a:rPr lang="en-US" sz="800" dirty="0" err="1"/>
              <a:t>semser</a:t>
            </a:r>
            <a:endParaRPr lang="en-US" sz="800" dirty="0"/>
          </a:p>
          <a:p>
            <a:r>
              <a:rPr lang="en-US" sz="800" dirty="0"/>
              <a:t> 1990 </a:t>
            </a:r>
            <a:r>
              <a:rPr lang="en-US" sz="800" dirty="0" err="1"/>
              <a:t>davis</a:t>
            </a:r>
            <a:r>
              <a:rPr lang="en-US" sz="800" dirty="0"/>
              <a:t> 5,6 semester</a:t>
            </a:r>
          </a:p>
          <a:p>
            <a:r>
              <a:rPr lang="en-US" sz="800" dirty="0"/>
              <a:t> 1991 </a:t>
            </a:r>
            <a:r>
              <a:rPr lang="en-US" sz="800" dirty="0" err="1"/>
              <a:t>davis</a:t>
            </a:r>
            <a:r>
              <a:rPr lang="en-US" sz="800" dirty="0"/>
              <a:t> 5,6 </a:t>
            </a:r>
            <a:r>
              <a:rPr lang="en-US" sz="800" dirty="0" err="1"/>
              <a:t>smeser</a:t>
            </a:r>
            <a:endParaRPr lang="en-US" sz="800" dirty="0"/>
          </a:p>
          <a:p>
            <a:r>
              <a:rPr lang="en-US" sz="800" dirty="0"/>
              <a:t> 1992 </a:t>
            </a:r>
            <a:r>
              <a:rPr lang="en-US" sz="800" dirty="0" err="1"/>
              <a:t>los</a:t>
            </a:r>
            <a:r>
              <a:rPr lang="en-US" sz="800" dirty="0"/>
              <a:t> angles, </a:t>
            </a:r>
            <a:r>
              <a:rPr lang="en-US" sz="800" dirty="0" err="1"/>
              <a:t>lycra</a:t>
            </a:r>
            <a:r>
              <a:rPr lang="en-US" sz="800" dirty="0"/>
              <a:t>  EA SPORT ATOMLCOI(</a:t>
            </a:r>
            <a:r>
              <a:rPr lang="en-US" sz="800" dirty="0" err="1"/>
              <a:t>kim</a:t>
            </a:r>
            <a:r>
              <a:rPr lang="en-US" sz="800" dirty="0"/>
              <a:t> </a:t>
            </a:r>
            <a:r>
              <a:rPr lang="en-US" sz="800" dirty="0" err="1"/>
              <a:t>kardashi,IRAN</a:t>
            </a:r>
            <a:r>
              <a:rPr lang="en-US" sz="800" dirty="0"/>
              <a:t>-MEX </a:t>
            </a:r>
            <a:r>
              <a:rPr lang="en-US" sz="800" dirty="0" err="1"/>
              <a:t>neobhors</a:t>
            </a:r>
            <a:r>
              <a:rPr lang="en-US" sz="800" dirty="0"/>
              <a:t>)</a:t>
            </a:r>
          </a:p>
          <a:p>
            <a:r>
              <a:rPr lang="en-US" sz="800" dirty="0"/>
              <a:t>        CPVA pink pants </a:t>
            </a:r>
            <a:r>
              <a:rPr lang="en-US" sz="800" dirty="0" err="1"/>
              <a:t>lypce</a:t>
            </a:r>
            <a:r>
              <a:rPr lang="en-US" sz="800" dirty="0"/>
              <a:t> v2:FBI:KIDNAPPING </a:t>
            </a:r>
          </a:p>
          <a:p>
            <a:r>
              <a:rPr lang="en-US" sz="800" dirty="0"/>
              <a:t>   9 </a:t>
            </a:r>
            <a:r>
              <a:rPr lang="en-US" sz="800" dirty="0" err="1"/>
              <a:t>mnths</a:t>
            </a:r>
            <a:r>
              <a:rPr lang="en-US" sz="800" dirty="0"/>
              <a:t> </a:t>
            </a:r>
            <a:r>
              <a:rPr lang="en-US" sz="800" dirty="0" err="1"/>
              <a:t>workign</a:t>
            </a:r>
            <a:r>
              <a:rPr lang="en-US" sz="800" dirty="0"/>
              <a:t> a </a:t>
            </a:r>
            <a:r>
              <a:rPr lang="en-US" sz="800" dirty="0" err="1"/>
              <a:t>lycra</a:t>
            </a:r>
            <a:r>
              <a:rPr lang="en-US" sz="800" dirty="0"/>
              <a:t>, joe could not find job, DEA(crack, </a:t>
            </a:r>
            <a:r>
              <a:rPr lang="en-US" sz="800" dirty="0" err="1"/>
              <a:t>neibhoer</a:t>
            </a:r>
            <a:r>
              <a:rPr lang="en-US" sz="800" dirty="0"/>
              <a:t> </a:t>
            </a:r>
            <a:r>
              <a:rPr lang="en-US" sz="800" dirty="0" err="1"/>
              <a:t>los</a:t>
            </a:r>
            <a:r>
              <a:rPr lang="en-US" sz="800" dirty="0"/>
              <a:t> angles) PICTURE 2(PREA)   IPX. lathe street, </a:t>
            </a:r>
            <a:r>
              <a:rPr lang="en-US" sz="800" dirty="0" err="1"/>
              <a:t>moutain</a:t>
            </a:r>
            <a:r>
              <a:rPr lang="en-US" sz="800" dirty="0"/>
              <a:t> view (DEA\(crack) </a:t>
            </a:r>
            <a:r>
              <a:rPr lang="en-US" sz="800" dirty="0" err="1"/>
              <a:t>toyata</a:t>
            </a:r>
            <a:r>
              <a:rPr lang="en-US" sz="800" dirty="0"/>
              <a:t> crumbs/000.tw.pns.Prisest (&lt;s&gt;</a:t>
            </a:r>
            <a:r>
              <a:rPr lang="en-US" sz="800" dirty="0" err="1"/>
              <a:t>toyrat</a:t>
            </a:r>
            <a:r>
              <a:rPr lang="en-US" sz="800" dirty="0"/>
              <a:t> crumbs: face expression&lt;/s&gt;TAUBER (</a:t>
            </a:r>
            <a:r>
              <a:rPr lang="en-US" sz="800" dirty="0" err="1"/>
              <a:t>trnl</a:t>
            </a:r>
            <a:r>
              <a:rPr lang="en-US" sz="800" dirty="0"/>
              <a:t>) dove(peace dove)</a:t>
            </a:r>
          </a:p>
          <a:p>
            <a:r>
              <a:rPr lang="en-US" sz="800" dirty="0"/>
              <a:t>ID-US-CA:POLICE 1993</a:t>
            </a:r>
          </a:p>
          <a:p>
            <a:r>
              <a:rPr lang="en-US" sz="800" dirty="0"/>
              <a:t>	FIB:TEERORSIM 1993  </a:t>
            </a:r>
            <a:r>
              <a:rPr lang="en-US" sz="800" dirty="0" err="1"/>
              <a:t>Hawaiii</a:t>
            </a:r>
            <a:r>
              <a:rPr lang="en-US" sz="800" dirty="0"/>
              <a:t>   &lt;s&gt;</a:t>
            </a:r>
            <a:r>
              <a:rPr lang="en-US" sz="800" dirty="0" err="1"/>
              <a:t>snoden</a:t>
            </a:r>
            <a:r>
              <a:rPr lang="en-US" sz="800" dirty="0"/>
              <a:t>&lt;/s&gt;</a:t>
            </a:r>
          </a:p>
          <a:p>
            <a:r>
              <a:rPr lang="en-US" sz="800" dirty="0"/>
              <a:t>		marriage 1992 </a:t>
            </a:r>
            <a:r>
              <a:rPr lang="en-US" sz="800" dirty="0" err="1"/>
              <a:t>Haweii</a:t>
            </a:r>
            <a:r>
              <a:rPr lang="en-US" sz="800" dirty="0"/>
              <a:t> IPX </a:t>
            </a:r>
          </a:p>
          <a:p>
            <a:r>
              <a:rPr lang="en-US" sz="800" dirty="0"/>
              <a:t>   HOMCIE:SUNSTORE(</a:t>
            </a:r>
            <a:r>
              <a:rPr lang="en-US" sz="800" dirty="0" err="1"/>
              <a:t>kodak</a:t>
            </a:r>
            <a:r>
              <a:rPr lang="en-US" sz="800" dirty="0"/>
              <a:t>, mother </a:t>
            </a:r>
            <a:r>
              <a:rPr lang="en-US" sz="800" dirty="0" err="1"/>
              <a:t>scubdiging</a:t>
            </a:r>
            <a:r>
              <a:rPr lang="en-US" sz="800" dirty="0"/>
              <a:t>;&lt;s&gt;</a:t>
            </a:r>
            <a:r>
              <a:rPr lang="en-US" sz="800" dirty="0" err="1"/>
              <a:t>ibm</a:t>
            </a:r>
            <a:r>
              <a:rPr lang="en-US" sz="800" dirty="0"/>
              <a:t> </a:t>
            </a:r>
            <a:r>
              <a:rPr lang="en-US" sz="800" dirty="0" err="1"/>
              <a:t>donvoan</a:t>
            </a:r>
            <a:r>
              <a:rPr lang="en-US" sz="800" dirty="0"/>
              <a:t> dive master&lt;/s&gt;</a:t>
            </a:r>
            <a:r>
              <a:rPr lang="en-US" sz="800" dirty="0" err="1"/>
              <a:t>raik</a:t>
            </a:r>
            <a:r>
              <a:rPr lang="en-US" sz="800" dirty="0"/>
              <a:t>&lt;/s&gt;</a:t>
            </a:r>
            <a:r>
              <a:rPr lang="en-US" sz="800" dirty="0" err="1"/>
              <a:t>james</a:t>
            </a:r>
            <a:r>
              <a:rPr lang="en-US" sz="800" dirty="0"/>
              <a:t> </a:t>
            </a:r>
            <a:r>
              <a:rPr lang="en-US" sz="800" dirty="0" err="1"/>
              <a:t>chong</a:t>
            </a:r>
            <a:r>
              <a:rPr lang="en-US" sz="800" dirty="0"/>
              <a:t> abalone)</a:t>
            </a:r>
          </a:p>
          <a:p>
            <a:r>
              <a:rPr lang="en-US" sz="800" dirty="0"/>
              <a:t>  CPVA.PREA.§198 abalone,  HOMCE:HANNES(skydiving)</a:t>
            </a:r>
          </a:p>
          <a:p>
            <a:r>
              <a:rPr lang="en-US" sz="800" dirty="0"/>
              <a:t>2005 INT.IPX </a:t>
            </a:r>
            <a:r>
              <a:rPr lang="en-US" sz="800" dirty="0" err="1"/>
              <a:t>ibm.wsam.cyanea</a:t>
            </a:r>
            <a:endParaRPr lang="en-US" sz="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831" y="4988066"/>
            <a:ext cx="2400321" cy="16291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9" y="4847218"/>
            <a:ext cx="425122" cy="63884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 flipV="1">
            <a:off x="246638" y="4847218"/>
            <a:ext cx="714050" cy="71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21859" y="4820030"/>
            <a:ext cx="425122" cy="66603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58" y="5590855"/>
            <a:ext cx="638829" cy="6388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486" y="5532547"/>
            <a:ext cx="456207" cy="30508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279486" y="5424718"/>
            <a:ext cx="767173" cy="8462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253492" y="5538587"/>
            <a:ext cx="740043" cy="69079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79486" y="5424718"/>
            <a:ext cx="714049" cy="10275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00675" y="4770495"/>
            <a:ext cx="2701034" cy="197163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H="1" flipV="1">
            <a:off x="1046659" y="5241701"/>
            <a:ext cx="1563623" cy="1029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3991" y="4725795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  <a:r>
              <a:rPr lang="en-US" sz="800" strike="sngStrike" dirty="0"/>
              <a:t>(Cannot take picture of my house)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533231" y="1336430"/>
            <a:ext cx="413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V2:FBI:KDINAPP:HOCME:7Y:JESUS:DEA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660226" y="1336430"/>
            <a:ext cx="832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.LARRY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324612" y="2499464"/>
            <a:ext cx="2006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English Chanel</a:t>
            </a:r>
          </a:p>
          <a:p>
            <a:r>
              <a:rPr lang="en-US" b="1" dirty="0"/>
              <a:t>Pentagon Paul</a:t>
            </a:r>
            <a:r>
              <a:rPr lang="en-US" b="1" strike="sngStrike" dirty="0"/>
              <a:t>(sky)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2989033" y="4529674"/>
            <a:ext cx="6232240" cy="221245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26" y="4307290"/>
            <a:ext cx="2315143" cy="821931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507589" y="4318658"/>
            <a:ext cx="2394120" cy="83209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745816" y="5756310"/>
            <a:ext cx="1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Swe</a:t>
            </a:r>
            <a:r>
              <a:rPr lang="en-US" strike="sngStrike" dirty="0"/>
              <a:t>-Camp</a:t>
            </a:r>
            <a:r>
              <a:rPr lang="en-US" dirty="0"/>
              <a:t>-CA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745816" y="5312698"/>
            <a:ext cx="1234704" cy="427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Auschwitz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779274" y="60530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2" y="4414500"/>
            <a:ext cx="2143125" cy="21431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21858" y="4307290"/>
            <a:ext cx="2486294" cy="2550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480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3679064" y="255497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YMCA</a:t>
            </a:r>
            <a:r>
              <a:rPr lang="en-US" dirty="0"/>
              <a:t> - St Peter-</a:t>
            </a:r>
            <a:r>
              <a:rPr lang="en-US" dirty="0" err="1"/>
              <a:t>ording</a:t>
            </a:r>
            <a:r>
              <a:rPr lang="en-US" dirty="0"/>
              <a:t> ENGLSIH CHANNEL</a:t>
            </a:r>
          </a:p>
          <a:p>
            <a:r>
              <a:rPr lang="en-US" dirty="0"/>
              <a:t>1994	</a:t>
            </a:r>
            <a:r>
              <a:rPr lang="en-US" strike="sngStrike" dirty="0"/>
              <a:t>empty </a:t>
            </a:r>
            <a:r>
              <a:rPr lang="en-US" strike="sngStrike" dirty="0" err="1"/>
              <a:t>buldiing</a:t>
            </a:r>
            <a:r>
              <a:rPr lang="en-US" strike="sngStrike" dirty="0"/>
              <a:t> of </a:t>
            </a:r>
            <a:r>
              <a:rPr lang="en-US" strike="sngStrike" dirty="0" err="1"/>
              <a:t>peopel</a:t>
            </a:r>
            <a:r>
              <a:rPr lang="en-US" strike="sngStrike" dirty="0"/>
              <a:t> going </a:t>
            </a:r>
            <a:r>
              <a:rPr lang="en-US" strike="sngStrike" dirty="0" err="1"/>
              <a:t>htere</a:t>
            </a:r>
            <a:r>
              <a:rPr lang="en-US" strike="sngStrike" dirty="0"/>
              <a:t> </a:t>
            </a:r>
            <a:r>
              <a:rPr lang="en-US" dirty="0"/>
              <a:t>2:00pm</a:t>
            </a:r>
          </a:p>
        </p:txBody>
      </p:sp>
      <p:sp>
        <p:nvSpPr>
          <p:cNvPr id="12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2" y="1433357"/>
            <a:ext cx="2143125" cy="21431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79064" y="33575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25000" y="3357556"/>
            <a:ext cx="2058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</a:t>
            </a:r>
            <a:r>
              <a:rPr lang="en-US" dirty="0"/>
              <a:t> peter </a:t>
            </a:r>
            <a:r>
              <a:rPr lang="en-US" dirty="0" err="1"/>
              <a:t>ording</a:t>
            </a:r>
            <a:r>
              <a:rPr lang="en-US" dirty="0"/>
              <a:t> </a:t>
            </a:r>
            <a:r>
              <a:rPr lang="en-US" dirty="0" err="1"/>
              <a:t>cvjm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607" y="3497443"/>
            <a:ext cx="2619375" cy="17430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02332" y="3103808"/>
            <a:ext cx="336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Lisa</a:t>
            </a:r>
            <a:r>
              <a:rPr lang="en-US" dirty="0"/>
              <a:t> IPX CA .INTERUPT</a:t>
            </a:r>
            <a:r>
              <a:rPr lang="en-US" sz="800" dirty="0"/>
              <a:t> </a:t>
            </a:r>
            <a:r>
              <a:rPr lang="en-US" sz="800" dirty="0" err="1"/>
              <a:t>france</a:t>
            </a:r>
            <a:r>
              <a:rPr lang="en-US" sz="800" dirty="0"/>
              <a:t> </a:t>
            </a:r>
            <a:r>
              <a:rPr lang="en-US" sz="800" dirty="0" err="1"/>
              <a:t>nudeback</a:t>
            </a:r>
            <a:r>
              <a:rPr lang="en-US" sz="800" dirty="0"/>
              <a:t> </a:t>
            </a:r>
            <a:r>
              <a:rPr lang="en-US" sz="800" dirty="0" err="1"/>
              <a:t>claifonria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9002332" y="1977986"/>
            <a:ext cx="3562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Googoel</a:t>
            </a:r>
            <a:r>
              <a:rPr lang="en-US" dirty="0"/>
              <a:t> 2005 </a:t>
            </a:r>
            <a:r>
              <a:rPr lang="en-US" dirty="0" err="1"/>
              <a:t>lisa</a:t>
            </a:r>
            <a:r>
              <a:rPr lang="en-US" dirty="0"/>
              <a:t> volleyball</a:t>
            </a:r>
          </a:p>
          <a:p>
            <a:r>
              <a:rPr lang="en-US" dirty="0"/>
              <a:t>1987 Lisa, digging in sand at beach</a:t>
            </a:r>
          </a:p>
          <a:p>
            <a:r>
              <a:rPr lang="en-US" dirty="0"/>
              <a:t>Mother HW1 </a:t>
            </a:r>
            <a:r>
              <a:rPr lang="en-US" dirty="0" err="1"/>
              <a:t>parking.nonPoliceQOS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64002" y="3778285"/>
            <a:ext cx="30075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Fieldtrip: </a:t>
            </a:r>
            <a:r>
              <a:rPr lang="en-US" sz="800" strike="sngStrike" dirty="0" err="1"/>
              <a:t>borkum</a:t>
            </a:r>
            <a:r>
              <a:rPr lang="en-US" sz="800" strike="sngStrike" dirty="0"/>
              <a:t>(undertkaeer6.0</a:t>
            </a:r>
          </a:p>
          <a:p>
            <a:r>
              <a:rPr lang="en-US" dirty="0"/>
              <a:t>FEDERL BANK GREENSPAI </a:t>
            </a:r>
            <a:r>
              <a:rPr lang="en-US" strike="sngStrike" dirty="0" err="1"/>
              <a:t>alen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3679064" y="4610637"/>
            <a:ext cx="3726288" cy="6298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625000" y="4663046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English Chanel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948555" y="5270800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tems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tiovli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tivoli</a:t>
            </a:r>
            <a:r>
              <a:rPr lang="en-US" sz="800" strike="sngStrike" dirty="0"/>
              <a:t> enterprise mange </a:t>
            </a:r>
            <a:r>
              <a:rPr lang="en-US" sz="800" strike="sngStrike" dirty="0" err="1"/>
              <a:t>rserver</a:t>
            </a:r>
            <a:r>
              <a:rPr lang="en-US" sz="800" strike="sngStrike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81343" y="528893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701401" y="5378602"/>
            <a:ext cx="168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Peter-</a:t>
            </a:r>
            <a:r>
              <a:rPr lang="en-US" dirty="0" err="1"/>
              <a:t>Ording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-59521" y="5297047"/>
            <a:ext cx="2008076" cy="4925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Petersson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-59521" y="4122689"/>
            <a:ext cx="2008076" cy="4925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Peterson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288931" y="2346093"/>
            <a:ext cx="5374901" cy="12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90019" y="177214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626" y="4976595"/>
            <a:ext cx="1774353" cy="5884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516603" y="4284132"/>
            <a:ext cx="5580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N. </a:t>
            </a:r>
            <a:r>
              <a:rPr lang="en-US" dirty="0" err="1"/>
              <a:t>Tonbridge</a:t>
            </a:r>
            <a:r>
              <a:rPr lang="en-US" strike="sngStrike" dirty="0"/>
              <a:t>(</a:t>
            </a:r>
            <a:r>
              <a:rPr lang="en-US" strike="sngStrike" dirty="0" err="1"/>
              <a:t>bwlign</a:t>
            </a:r>
            <a:r>
              <a:rPr lang="en-US" strike="sngStrike" dirty="0"/>
              <a:t>/</a:t>
            </a:r>
            <a:r>
              <a:rPr lang="en-US" strike="sngStrike" dirty="0" err="1"/>
              <a:t>beach;rain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strike="sngStrike" dirty="0" err="1"/>
              <a:t>phil</a:t>
            </a:r>
            <a:r>
              <a:rPr lang="en-US" strike="sngStrike" dirty="0"/>
              <a:t>/!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185362" y="4293714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70672" y="5833996"/>
            <a:ext cx="7026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FBI:WMD:KIT</a:t>
            </a:r>
            <a:r>
              <a:rPr lang="en-US" dirty="0"/>
              <a:t> </a:t>
            </a:r>
            <a:r>
              <a:rPr lang="en-US" dirty="0" err="1"/>
              <a:t>mother.IPX</a:t>
            </a:r>
            <a:r>
              <a:rPr lang="en-US" dirty="0"/>
              <a:t> cannot go there St. Peter(joes house)</a:t>
            </a:r>
          </a:p>
          <a:p>
            <a:r>
              <a:rPr lang="en-US" dirty="0"/>
              <a:t>		 St. </a:t>
            </a:r>
            <a:r>
              <a:rPr lang="en-US" dirty="0" err="1"/>
              <a:t>Frnacie</a:t>
            </a:r>
            <a:r>
              <a:rPr lang="en-US" dirty="0"/>
              <a:t> cannot go there S. France (St. Fran house)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306278" y="5728163"/>
            <a:ext cx="5232415" cy="50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91060" y="1377039"/>
            <a:ext cx="1212339" cy="124488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427194" y="2621925"/>
            <a:ext cx="1420180" cy="279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944451" y="2345191"/>
            <a:ext cx="1795046" cy="3252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7516" y="2293855"/>
            <a:ext cx="2239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FBI:WMD:§Theft 1366 Marlin Ave, Foster City, CA</a:t>
            </a:r>
          </a:p>
          <a:p>
            <a:r>
              <a:rPr lang="en-US" sz="800" dirty="0"/>
              <a:t>JFK.BULLET.(</a:t>
            </a:r>
            <a:r>
              <a:rPr lang="en-US" sz="800" strike="sngStrike" dirty="0"/>
              <a:t>house</a:t>
            </a:r>
            <a:r>
              <a:rPr lang="en-US" sz="800" dirty="0"/>
              <a:t>)</a:t>
            </a:r>
          </a:p>
          <a:p>
            <a:r>
              <a:rPr lang="en-US" sz="800" dirty="0"/>
              <a:t>ATOMCLOICK(FBIW:MD:§</a:t>
            </a:r>
            <a:r>
              <a:rPr lang="en-US" sz="800" dirty="0" err="1"/>
              <a:t>Tehf</a:t>
            </a:r>
            <a:r>
              <a:rPr lang="en-US" sz="800" dirty="0"/>
              <a:t>)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4501270" y="2670419"/>
            <a:ext cx="357664" cy="230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0396954" y="1336430"/>
            <a:ext cx="1795046" cy="6203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2658111" y="4043686"/>
            <a:ext cx="2694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Dungeness, </a:t>
            </a:r>
            <a:r>
              <a:rPr lang="en-US" dirty="0" err="1"/>
              <a:t>england</a:t>
            </a:r>
            <a:r>
              <a:rPr lang="en-US" dirty="0"/>
              <a:t> beach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299" y="3534361"/>
            <a:ext cx="21050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1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25" y="1737809"/>
            <a:ext cx="704448" cy="10566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375" y="1769359"/>
            <a:ext cx="887568" cy="109410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07925" y="1739722"/>
            <a:ext cx="704448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13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155219" y="1684920"/>
            <a:ext cx="1609859" cy="11854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0011" y="195758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  <a:p>
            <a:r>
              <a:rPr lang="en-US" dirty="0"/>
              <a:t>2010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347943" y="2923268"/>
            <a:ext cx="9676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347943" y="3912795"/>
            <a:ext cx="9676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47943" y="4876564"/>
            <a:ext cx="9676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347943" y="5775939"/>
            <a:ext cx="96763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955369" y="1336430"/>
            <a:ext cx="2236631" cy="6211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WWI.KING.WORMS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22" y="2318016"/>
            <a:ext cx="366444" cy="36644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765078" y="2142255"/>
            <a:ext cx="729649" cy="728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80072" y="2307786"/>
            <a:ext cx="379794" cy="40446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422893" y="3266703"/>
            <a:ext cx="213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afrans</a:t>
            </a:r>
            <a:r>
              <a:rPr lang="en-US" strike="sngStrike" dirty="0"/>
              <a:t> donating food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554" y="3146569"/>
            <a:ext cx="490084" cy="66032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464339" y="3146569"/>
            <a:ext cx="1028700" cy="489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0329" y="3146569"/>
            <a:ext cx="1112810" cy="6955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830" y="3135581"/>
            <a:ext cx="1261596" cy="7064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3327" y="3135464"/>
            <a:ext cx="452112" cy="6929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8407" y="3192621"/>
            <a:ext cx="523810" cy="8380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286" y="3977190"/>
            <a:ext cx="794414" cy="78386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3984422"/>
            <a:ext cx="754006" cy="75400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422900" y="4007830"/>
            <a:ext cx="1092200" cy="97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293" y="3975455"/>
            <a:ext cx="1034107" cy="7578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67" y="3994798"/>
            <a:ext cx="1366233" cy="7722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49" y="3960958"/>
            <a:ext cx="1338173" cy="74937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270500" y="4114800"/>
            <a:ext cx="55499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517684" y="3958015"/>
            <a:ext cx="4870915" cy="91854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59866" y="3975455"/>
            <a:ext cx="6128733" cy="91854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3997" y="4028302"/>
            <a:ext cx="1074487" cy="69102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5270500" y="4114800"/>
            <a:ext cx="1244600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672367" y="3019086"/>
            <a:ext cx="6128733" cy="91854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17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83" y="845704"/>
            <a:ext cx="4184605" cy="31384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458302" y="269496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zellendorf</a:t>
            </a:r>
            <a:r>
              <a:rPr lang="en-US" dirty="0"/>
              <a:t>(</a:t>
            </a:r>
            <a:r>
              <a:rPr lang="en-US" dirty="0" err="1"/>
              <a:t>munich</a:t>
            </a:r>
            <a:r>
              <a:rPr lang="en-US" dirty="0"/>
              <a:t>(HOMCIE:LUX:BROEKN:WINDOW), black guy </a:t>
            </a:r>
            <a:r>
              <a:rPr lang="en-US" dirty="0" err="1"/>
              <a:t>intell</a:t>
            </a:r>
            <a:r>
              <a:rPr lang="en-US" dirty="0"/>
              <a:t> factory !</a:t>
            </a:r>
            <a:r>
              <a:rPr lang="en-US" dirty="0" err="1"/>
              <a:t>miltayr</a:t>
            </a:r>
            <a:r>
              <a:rPr lang="en-US" dirty="0"/>
              <a:t> </a:t>
            </a:r>
            <a:r>
              <a:rPr lang="en-US" dirty="0" err="1"/>
              <a:t>zellendorf</a:t>
            </a:r>
            <a:r>
              <a:rPr lang="en-US" dirty="0"/>
              <a:t>(</a:t>
            </a:r>
            <a:r>
              <a:rPr lang="en-US" dirty="0" err="1"/>
              <a:t>zell</a:t>
            </a:r>
            <a:r>
              <a:rPr lang="en-US" dirty="0"/>
              <a:t>(</a:t>
            </a:r>
            <a:r>
              <a:rPr lang="en-US" dirty="0" err="1"/>
              <a:t>tnal</a:t>
            </a:r>
            <a:r>
              <a:rPr lang="en-US" dirty="0"/>
              <a:t>) cells)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63368" y="2090109"/>
            <a:ext cx="306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black guy bald in assembly line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26437" y="1571954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72732" y="3493432"/>
            <a:ext cx="3155324" cy="28558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xplosion 2 13"/>
          <p:cNvSpPr/>
          <p:nvPr/>
        </p:nvSpPr>
        <p:spPr>
          <a:xfrm>
            <a:off x="2215166" y="4829577"/>
            <a:ext cx="1352282" cy="1146220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0788" y="4116374"/>
            <a:ext cx="2491226" cy="2143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6565" y="3124100"/>
            <a:ext cx="279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</a:t>
            </a:r>
            <a:r>
              <a:rPr lang="en-US" b="1" dirty="0"/>
              <a:t>CHECKPOINT CHALRIE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5138670" y="4559121"/>
            <a:ext cx="2489961" cy="141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772732" y="3493432"/>
            <a:ext cx="3567448" cy="285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57748" y="3476372"/>
            <a:ext cx="3526857" cy="316062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340180" y="3476372"/>
            <a:ext cx="3526857" cy="316062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997780" y="3476372"/>
            <a:ext cx="4018209" cy="31606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DOCS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780" y="4279447"/>
            <a:ext cx="3259820" cy="84076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0006884" y="1336430"/>
            <a:ext cx="2185116" cy="7536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J-10</a:t>
            </a:r>
          </a:p>
        </p:txBody>
      </p:sp>
      <p:cxnSp>
        <p:nvCxnSpPr>
          <p:cNvPr id="28" name="Straight Connector 27"/>
          <p:cNvCxnSpPr>
            <a:stCxn id="4" idx="1"/>
          </p:cNvCxnSpPr>
          <p:nvPr/>
        </p:nvCxnSpPr>
        <p:spPr>
          <a:xfrm flipV="1">
            <a:off x="4458302" y="2833352"/>
            <a:ext cx="1147240" cy="184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9221273" y="2694965"/>
            <a:ext cx="1184857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458302" y="3124100"/>
            <a:ext cx="4479636" cy="61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84305" y="1198921"/>
            <a:ext cx="3894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10/10/2023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03722" y="1941286"/>
            <a:ext cx="1574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33 YEARS</a:t>
            </a:r>
          </a:p>
        </p:txBody>
      </p:sp>
      <p:cxnSp>
        <p:nvCxnSpPr>
          <p:cNvPr id="3" name="Straight Connector 2"/>
          <p:cNvCxnSpPr>
            <a:stCxn id="34" idx="2"/>
          </p:cNvCxnSpPr>
          <p:nvPr/>
        </p:nvCxnSpPr>
        <p:spPr>
          <a:xfrm flipV="1">
            <a:off x="7931313" y="2090109"/>
            <a:ext cx="1006625" cy="12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4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8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66" y="1921187"/>
            <a:ext cx="841956" cy="8419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86987" y="2197546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1734" y="219754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1988/89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13966" y="2996037"/>
            <a:ext cx="1035139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7139" y="2996037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 MARY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09383" y="3020721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1988/89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08" y="2551933"/>
            <a:ext cx="515546" cy="51554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132254" y="2841664"/>
            <a:ext cx="1361550" cy="72104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314" y="3362309"/>
            <a:ext cx="991006" cy="5578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99" y="2599039"/>
            <a:ext cx="453837" cy="4538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38" y="1894248"/>
            <a:ext cx="793982" cy="4469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423" y="2797662"/>
            <a:ext cx="533400" cy="5334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417340" y="2566878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visa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65746" y="234118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00297" y="51955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30908" y="4077862"/>
            <a:ext cx="10071279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11734" y="1668462"/>
            <a:ext cx="10071279" cy="38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70934" y="1333154"/>
            <a:ext cx="1650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 MARY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40126" y="3255652"/>
            <a:ext cx="2250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The mother adds in 1988 </a:t>
            </a:r>
            <a:r>
              <a:rPr lang="en-US" sz="800" dirty="0" err="1"/>
              <a:t>univery</a:t>
            </a:r>
            <a:r>
              <a:rPr lang="en-US" sz="800" dirty="0"/>
              <a:t> </a:t>
            </a:r>
            <a:r>
              <a:rPr lang="en-US" sz="800" dirty="0" err="1"/>
              <a:t>cnofigriont</a:t>
            </a:r>
            <a:r>
              <a:rPr lang="en-US" sz="800" dirty="0"/>
              <a:t>(</a:t>
            </a:r>
            <a:r>
              <a:rPr lang="en-US" sz="800" dirty="0" err="1"/>
              <a:t>lgiocal</a:t>
            </a:r>
            <a:r>
              <a:rPr lang="en-US" sz="800" dirty="0"/>
              <a:t>) the </a:t>
            </a:r>
            <a:r>
              <a:rPr lang="en-US" sz="800" dirty="0" err="1"/>
              <a:t>goment</a:t>
            </a:r>
            <a:r>
              <a:rPr lang="en-US" sz="800" dirty="0"/>
              <a:t> Ronal </a:t>
            </a:r>
            <a:r>
              <a:rPr lang="en-US" sz="800" dirty="0" err="1"/>
              <a:t>Regaon</a:t>
            </a:r>
            <a:r>
              <a:rPr lang="en-US" sz="800" dirty="0"/>
              <a:t> </a:t>
            </a:r>
            <a:r>
              <a:rPr lang="en-US" sz="800" dirty="0" err="1"/>
              <a:t>Presion</a:t>
            </a:r>
            <a:r>
              <a:rPr lang="en-US" sz="800" dirty="0"/>
              <a:t> at checkpoint </a:t>
            </a:r>
            <a:r>
              <a:rPr lang="en-US" sz="800" dirty="0" err="1"/>
              <a:t>chriel</a:t>
            </a:r>
            <a:r>
              <a:rPr lang="en-US" sz="800" dirty="0"/>
              <a:t> to remove Putin also late in 2023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53392" y="2828488"/>
            <a:ext cx="2130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</a:t>
            </a:r>
            <a:r>
              <a:rPr lang="en-US" sz="800" dirty="0" err="1"/>
              <a:t>Franci.visa</a:t>
            </a:r>
            <a:r>
              <a:rPr lang="en-US" sz="800" dirty="0"/>
              <a:t>(VP </a:t>
            </a:r>
            <a:r>
              <a:rPr lang="en-US" sz="800" strike="sngStrike" dirty="0" err="1"/>
              <a:t>Italien</a:t>
            </a:r>
            <a:r>
              <a:rPr lang="en-US" sz="800" strike="sngStrike" dirty="0"/>
              <a:t>).”View” call St. </a:t>
            </a:r>
            <a:r>
              <a:rPr lang="en-US" sz="800" strike="sngStrike" dirty="0" err="1"/>
              <a:t>Fracias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213966" y="3019032"/>
            <a:ext cx="750537" cy="53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220880" y="5629087"/>
            <a:ext cx="1035139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139168" y="5474714"/>
            <a:ext cx="1361550" cy="72104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220880" y="5652082"/>
            <a:ext cx="750537" cy="53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90666" y="22701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08" y="4987224"/>
            <a:ext cx="515546" cy="51554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795" y="5409370"/>
            <a:ext cx="822728" cy="42586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810011" y="4803378"/>
            <a:ext cx="1018323" cy="1388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735295" y="5409370"/>
            <a:ext cx="803228" cy="425865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816896" y="5727142"/>
            <a:ext cx="1011438" cy="4027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Harvard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754794" y="5665447"/>
            <a:ext cx="1073539" cy="464482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91" y="5043502"/>
            <a:ext cx="1504469" cy="84686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982495" y="5727142"/>
            <a:ext cx="611245" cy="52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308" y="4968938"/>
            <a:ext cx="2400321" cy="162917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6" y="4828090"/>
            <a:ext cx="425122" cy="63884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6660115" y="4828090"/>
            <a:ext cx="714050" cy="71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735336" y="4800902"/>
            <a:ext cx="425122" cy="66603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35" y="5571727"/>
            <a:ext cx="638829" cy="63882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2963" y="5513419"/>
            <a:ext cx="456207" cy="30508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6692963" y="5405590"/>
            <a:ext cx="767173" cy="8462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666969" y="5519459"/>
            <a:ext cx="740043" cy="69079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692963" y="5405590"/>
            <a:ext cx="714049" cy="10275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6614152" y="4751367"/>
            <a:ext cx="2701034" cy="1971630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7460136" y="5222573"/>
            <a:ext cx="1563623" cy="1029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17468" y="4706667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  <a:r>
              <a:rPr lang="en-US" sz="800" strike="sngStrike" dirty="0"/>
              <a:t>(Cannot take picture of my house)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303" y="4288162"/>
            <a:ext cx="2315143" cy="82193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921066" y="4299530"/>
            <a:ext cx="2394120" cy="83209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159293" y="5737182"/>
            <a:ext cx="150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Swe</a:t>
            </a:r>
            <a:r>
              <a:rPr lang="en-US" strike="sngStrike" dirty="0"/>
              <a:t>-Camp</a:t>
            </a:r>
            <a:r>
              <a:rPr lang="en-US" dirty="0"/>
              <a:t>-CA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159293" y="5293570"/>
            <a:ext cx="1234704" cy="4273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Auschwitz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192751" y="603388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16" y="4403151"/>
            <a:ext cx="2143125" cy="214312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6407883" y="3945462"/>
            <a:ext cx="2615876" cy="293785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31" idx="3"/>
          </p:cNvCxnSpPr>
          <p:nvPr/>
        </p:nvCxnSpPr>
        <p:spPr>
          <a:xfrm>
            <a:off x="7895445" y="2936210"/>
            <a:ext cx="19886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724985" y="2546464"/>
            <a:ext cx="429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MAINSTRET(PENTAIGON.PX.PESID:KYSTRAL)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681200" y="4284646"/>
            <a:ext cx="7632752" cy="250739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936" y="5207315"/>
            <a:ext cx="765415" cy="76541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223" y="4102233"/>
            <a:ext cx="876300" cy="8763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503" y="4148767"/>
            <a:ext cx="876300" cy="8763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175" y="4148767"/>
            <a:ext cx="876300" cy="87630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906307" y="49163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946" y="4122956"/>
            <a:ext cx="876300" cy="8763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4728547" y="48960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5736021" y="48859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868" y="4100781"/>
            <a:ext cx="876300" cy="8763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596420" y="48840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140" y="4109811"/>
            <a:ext cx="876300" cy="8763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947" y="4085348"/>
            <a:ext cx="876300" cy="8763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884103" y="4699127"/>
            <a:ext cx="127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Jesus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9891542" y="5110093"/>
            <a:ext cx="2195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Jason, Foster City, CA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092320" y="5617919"/>
            <a:ext cx="1744848" cy="977189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11320530" y="5815831"/>
            <a:ext cx="64394" cy="907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652412" y="484512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Josphe</a:t>
            </a:r>
            <a:r>
              <a:rPr lang="en-US" dirty="0"/>
              <a:t>[]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635775" y="5101516"/>
            <a:ext cx="1121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[]. Gov. </a:t>
            </a:r>
          </a:p>
          <a:p>
            <a:r>
              <a:rPr lang="en-US" dirty="0" err="1"/>
              <a:t>Schw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4146225"/>
            <a:ext cx="876300" cy="87630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31607" y="4955644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Homcide:nana</a:t>
            </a:r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461144" y="5237849"/>
            <a:ext cx="18117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Baden </a:t>
            </a:r>
            <a:r>
              <a:rPr lang="en-US" sz="800" dirty="0" err="1"/>
              <a:t>Baden</a:t>
            </a:r>
            <a:r>
              <a:rPr lang="en-US" sz="800" dirty="0"/>
              <a:t> </a:t>
            </a:r>
            <a:r>
              <a:rPr lang="en-US" sz="800" dirty="0" err="1"/>
              <a:t>HotelBadisher</a:t>
            </a:r>
            <a:r>
              <a:rPr lang="en-US" sz="800" dirty="0"/>
              <a:t> Hof</a:t>
            </a:r>
          </a:p>
          <a:p>
            <a:r>
              <a:rPr lang="en-US" sz="800" strike="sngStrike" dirty="0" err="1"/>
              <a:t>Jimmey</a:t>
            </a:r>
            <a:r>
              <a:rPr lang="en-US" sz="800" strike="sngStrike" dirty="0"/>
              <a:t> Carter </a:t>
            </a:r>
            <a:r>
              <a:rPr lang="en-US" sz="800" strike="sngStrike" dirty="0" err="1"/>
              <a:t>Steyed</a:t>
            </a:r>
            <a:r>
              <a:rPr lang="en-US" sz="800" strike="sngStrike" dirty="0"/>
              <a:t> here(frond desk)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2761803" y="492313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1989-1993</a:t>
            </a:r>
          </a:p>
        </p:txBody>
      </p:sp>
    </p:spTree>
    <p:extLst>
      <p:ext uri="{BB962C8B-B14F-4D97-AF65-F5344CB8AC3E}">
        <p14:creationId xmlns:p14="http://schemas.microsoft.com/office/powerpoint/2010/main" val="233783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47445"/>
            <a:ext cx="4902692" cy="275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43154" y="1336430"/>
            <a:ext cx="62286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Jason, Foster City, 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3154" y="2044316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Homcide:nana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563" y="4245562"/>
            <a:ext cx="2460938" cy="16406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38482" y="1879477"/>
            <a:ext cx="26324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Jesus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031864" y="3979572"/>
            <a:ext cx="3129137" cy="239689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769" y="11363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6451600" y="3200400"/>
            <a:ext cx="4457700" cy="317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7815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47445"/>
            <a:ext cx="4902692" cy="2753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9" name="AutoShape 4" descr="mark zuckerberg dressed as a police officer | Stable Diffusion | OpenAr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43154" y="1336430"/>
            <a:ext cx="62286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Jason, Foster City, CA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43154" y="2044316"/>
            <a:ext cx="7938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Homcide:nana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38482" y="1879477"/>
            <a:ext cx="26324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Jesus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-29312" y="125852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812" y="3869074"/>
            <a:ext cx="2619375" cy="174307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792930" y="3542164"/>
            <a:ext cx="3129137" cy="2396893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036961" y="2924050"/>
            <a:ext cx="4060076" cy="3296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588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2721</Words>
  <Application>Microsoft Office PowerPoint</Application>
  <PresentationFormat>Widescreen</PresentationFormat>
  <Paragraphs>466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IBM Plex Mono</vt:lpstr>
      <vt:lpstr>MercurySSm-Book-Pro_Web</vt:lpstr>
      <vt:lpstr>Roboto</vt:lpstr>
      <vt:lpstr>Roboto Condensed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custom-tc-ems11@FortWorthPublicLibrary.org</cp:lastModifiedBy>
  <cp:revision>85</cp:revision>
  <dcterms:created xsi:type="dcterms:W3CDTF">2023-10-09T13:20:32Z</dcterms:created>
  <dcterms:modified xsi:type="dcterms:W3CDTF">2023-10-11T00:39:19Z</dcterms:modified>
</cp:coreProperties>
</file>